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4879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408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896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产品/方案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"/>
            <a:ext cx="12192000" cy="6855461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5604" y="20725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8000" b="1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rgbClr val="002060"/>
                    </a:gs>
                  </a:gsLst>
                  <a:lin ang="3600000" scaled="0"/>
                  <a:tileRect/>
                </a:gra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algn="ctr"/>
            <a:r>
              <a:rPr lang="zh-CN" altLang="en-US" sz="8000" b="1" dirty="0" smtClean="0">
                <a:gradFill flip="none" rotWithShape="1">
                  <a:gsLst>
                    <a:gs pos="0">
                      <a:schemeClr val="accent5"/>
                    </a:gs>
                    <a:gs pos="100000">
                      <a:srgbClr val="002060"/>
                    </a:gs>
                  </a:gsLst>
                  <a:lin ang="3600000" scaled="0"/>
                  <a:tileRect/>
                </a:gradFill>
                <a:latin typeface="Microsoft YaHei" charset="-122"/>
                <a:ea typeface="Microsoft YaHei" charset="-122"/>
                <a:cs typeface="Microsoft YaHei" charset="-122"/>
              </a:rPr>
              <a:t>产品 </a:t>
            </a:r>
            <a:r>
              <a:rPr lang="en-US" altLang="zh-CN" sz="8000" b="1" dirty="0" smtClean="0">
                <a:gradFill flip="none" rotWithShape="1">
                  <a:gsLst>
                    <a:gs pos="0">
                      <a:schemeClr val="accent5"/>
                    </a:gs>
                    <a:gs pos="100000">
                      <a:srgbClr val="002060"/>
                    </a:gs>
                  </a:gsLst>
                  <a:lin ang="3600000" scaled="0"/>
                  <a:tileRect/>
                </a:gra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8000" b="1" dirty="0" smtClean="0">
                <a:gradFill flip="none" rotWithShape="1">
                  <a:gsLst>
                    <a:gs pos="0">
                      <a:schemeClr val="accent5"/>
                    </a:gs>
                    <a:gs pos="100000">
                      <a:srgbClr val="002060"/>
                    </a:gs>
                  </a:gsLst>
                  <a:lin ang="3600000" scaled="0"/>
                  <a:tileRect/>
                </a:gradFill>
                <a:latin typeface="Microsoft YaHei" charset="-122"/>
                <a:ea typeface="Microsoft YaHei" charset="-122"/>
                <a:cs typeface="Microsoft YaHei" charset="-122"/>
              </a:rPr>
              <a:t> 方案名称</a:t>
            </a:r>
            <a:endParaRPr lang="zh-CN" altLang="en-US" sz="8000" b="1" dirty="0">
              <a:gradFill flip="none" rotWithShape="1">
                <a:gsLst>
                  <a:gs pos="0">
                    <a:schemeClr val="accent5"/>
                  </a:gs>
                  <a:gs pos="100000">
                    <a:srgbClr val="002060"/>
                  </a:gs>
                </a:gsLst>
                <a:lin ang="3600000" scaled="0"/>
                <a:tileRect/>
              </a:gra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xmlns="" id="{EA57E4A8-61DB-4AB4-8FE5-6BE63E6E5CD9}"/>
              </a:ext>
            </a:extLst>
          </p:cNvPr>
          <p:cNvCxnSpPr/>
          <p:nvPr userDrawn="1"/>
        </p:nvCxnSpPr>
        <p:spPr>
          <a:xfrm>
            <a:off x="9199482" y="3646435"/>
            <a:ext cx="1602988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0070C0"/>
                </a:gs>
                <a:gs pos="100000">
                  <a:schemeClr val="accent5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EA57E4A8-61DB-4AB4-8FE5-6BE63E6E5CD9}"/>
              </a:ext>
            </a:extLst>
          </p:cNvPr>
          <p:cNvCxnSpPr/>
          <p:nvPr userDrawn="1"/>
        </p:nvCxnSpPr>
        <p:spPr>
          <a:xfrm>
            <a:off x="1514603" y="3624328"/>
            <a:ext cx="1602988" cy="0"/>
          </a:xfrm>
          <a:prstGeom prst="line">
            <a:avLst/>
          </a:prstGeom>
          <a:ln w="25400">
            <a:gradFill flip="none" rotWithShape="1">
              <a:gsLst>
                <a:gs pos="100000">
                  <a:srgbClr val="0070C0"/>
                </a:gs>
                <a:gs pos="0">
                  <a:schemeClr val="accent5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 8"/>
          <p:cNvGrpSpPr/>
          <p:nvPr userDrawn="1"/>
        </p:nvGrpSpPr>
        <p:grpSpPr>
          <a:xfrm>
            <a:off x="3467782" y="3446380"/>
            <a:ext cx="5412920" cy="461665"/>
            <a:chOff x="2698648" y="3902543"/>
            <a:chExt cx="4059690" cy="34624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37690561-9140-49CC-A9E9-66FF02051D34}"/>
                </a:ext>
              </a:extLst>
            </p:cNvPr>
            <p:cNvSpPr/>
            <p:nvPr/>
          </p:nvSpPr>
          <p:spPr>
            <a:xfrm>
              <a:off x="5927341" y="3902543"/>
              <a:ext cx="830997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全生态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78553AB0-2BC2-4B24-B705-9863690A0004}"/>
                </a:ext>
              </a:extLst>
            </p:cNvPr>
            <p:cNvSpPr/>
            <p:nvPr/>
          </p:nvSpPr>
          <p:spPr>
            <a:xfrm>
              <a:off x="2698648" y="3902543"/>
              <a:ext cx="830997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全感知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3FB9EADA-7460-4EE3-AF73-C77E7FC0932B}"/>
                </a:ext>
              </a:extLst>
            </p:cNvPr>
            <p:cNvSpPr/>
            <p:nvPr/>
          </p:nvSpPr>
          <p:spPr>
            <a:xfrm>
              <a:off x="4870082" y="3902543"/>
              <a:ext cx="830997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全计算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75B43CA7-6375-4A0C-B771-672859B3E30C}"/>
                </a:ext>
              </a:extLst>
            </p:cNvPr>
            <p:cNvSpPr/>
            <p:nvPr/>
          </p:nvSpPr>
          <p:spPr>
            <a:xfrm>
              <a:off x="3723853" y="3902543"/>
              <a:ext cx="830997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全智能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cxnSp>
          <p:nvCxnSpPr>
            <p:cNvPr id="14" name="直接连接符 27">
              <a:extLst>
                <a:ext uri="{FF2B5EF4-FFF2-40B4-BE49-F238E27FC236}">
                  <a16:creationId xmlns:a16="http://schemas.microsoft.com/office/drawing/2014/main" xmlns="" id="{9CAF3FED-E1B6-40DA-9070-3829DA319262}"/>
                </a:ext>
              </a:extLst>
            </p:cNvPr>
            <p:cNvCxnSpPr>
              <a:cxnSpLocks/>
            </p:cNvCxnSpPr>
            <p:nvPr/>
          </p:nvCxnSpPr>
          <p:spPr>
            <a:xfrm>
              <a:off x="3502758" y="4000586"/>
              <a:ext cx="0" cy="14816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28">
              <a:extLst>
                <a:ext uri="{FF2B5EF4-FFF2-40B4-BE49-F238E27FC236}">
                  <a16:creationId xmlns:a16="http://schemas.microsoft.com/office/drawing/2014/main" xmlns="" id="{6CA4687E-F427-4D3A-B42B-09CB18F540A2}"/>
                </a:ext>
              </a:extLst>
            </p:cNvPr>
            <p:cNvCxnSpPr>
              <a:cxnSpLocks/>
            </p:cNvCxnSpPr>
            <p:nvPr/>
          </p:nvCxnSpPr>
          <p:spPr>
            <a:xfrm>
              <a:off x="4648987" y="4000586"/>
              <a:ext cx="0" cy="14816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29">
              <a:extLst>
                <a:ext uri="{FF2B5EF4-FFF2-40B4-BE49-F238E27FC236}">
                  <a16:creationId xmlns:a16="http://schemas.microsoft.com/office/drawing/2014/main" xmlns="" id="{C4D55987-7007-4343-A658-0B8E6C213E2F}"/>
                </a:ext>
              </a:extLst>
            </p:cNvPr>
            <p:cNvCxnSpPr>
              <a:cxnSpLocks/>
            </p:cNvCxnSpPr>
            <p:nvPr/>
          </p:nvCxnSpPr>
          <p:spPr>
            <a:xfrm>
              <a:off x="5795215" y="4000586"/>
              <a:ext cx="0" cy="14816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3" y="492564"/>
            <a:ext cx="1728767" cy="520664"/>
          </a:xfrm>
          <a:prstGeom prst="rect">
            <a:avLst/>
          </a:prstGeom>
        </p:spPr>
      </p:pic>
      <p:sp>
        <p:nvSpPr>
          <p:cNvPr id="22" name="文本占位符 29"/>
          <p:cNvSpPr>
            <a:spLocks noGrp="1"/>
          </p:cNvSpPr>
          <p:nvPr>
            <p:ph type="body" sz="quarter" idx="11" hasCustomPrompt="1"/>
          </p:nvPr>
        </p:nvSpPr>
        <p:spPr>
          <a:xfrm>
            <a:off x="3933888" y="4989744"/>
            <a:ext cx="4523349" cy="370416"/>
          </a:xfrm>
        </p:spPr>
        <p:txBody>
          <a:bodyPr anchor="t"/>
          <a:lstStyle>
            <a:lvl1pPr marL="0" marR="0" indent="0" algn="di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455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汇报人：</a:t>
            </a:r>
            <a:r>
              <a:rPr lang="en-US" altLang="zh-CN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 X</a:t>
            </a:r>
            <a:r>
              <a:rPr lang="zh-CN" altLang="en-US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 </a:t>
            </a:r>
            <a:r>
              <a:rPr lang="en-US" altLang="zh-CN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X</a:t>
            </a:r>
            <a:r>
              <a:rPr lang="zh-CN" altLang="en-US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                        </a:t>
            </a:r>
            <a:r>
              <a:rPr lang="en-US" altLang="zh-CN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2018</a:t>
            </a:r>
            <a:r>
              <a:rPr lang="zh-CN" altLang="en-US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 年 </a:t>
            </a:r>
            <a:r>
              <a:rPr lang="en-US" altLang="zh-CN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xx</a:t>
            </a:r>
            <a:r>
              <a:rPr lang="zh-CN" altLang="en-US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 月</a:t>
            </a:r>
            <a:r>
              <a:rPr lang="en-US" altLang="zh-CN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 xx</a:t>
            </a:r>
            <a:r>
              <a:rPr lang="zh-CN" altLang="en-US" sz="145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Gill Sans" charset="0"/>
              </a:rPr>
              <a:t> 日</a:t>
            </a:r>
            <a:endParaRPr lang="en-US" altLang="zh-CN" sz="1455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Lato Light" charset="0"/>
            </a:endParaRPr>
          </a:p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8210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05" t="71822" r="62162"/>
          <a:stretch/>
        </p:blipFill>
        <p:spPr>
          <a:xfrm rot="5400000">
            <a:off x="-2014919" y="2015759"/>
            <a:ext cx="6858003" cy="2826487"/>
          </a:xfrm>
          <a:prstGeom prst="rect">
            <a:avLst/>
          </a:prstGeom>
        </p:spPr>
      </p:pic>
      <p:sp>
        <p:nvSpPr>
          <p:cNvPr id="7" name="Rectangle 2"/>
          <p:cNvSpPr/>
          <p:nvPr userDrawn="1"/>
        </p:nvSpPr>
        <p:spPr>
          <a:xfrm>
            <a:off x="1892087" y="2024168"/>
            <a:ext cx="1337164" cy="343162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zh-CN" altLang="en-US" sz="8000" b="1" dirty="0">
                <a:gradFill flip="none" rotWithShape="1">
                  <a:gsLst>
                    <a:gs pos="0">
                      <a:schemeClr val="accent5"/>
                    </a:gs>
                    <a:gs pos="100000">
                      <a:srgbClr val="002060"/>
                    </a:gs>
                  </a:gsLst>
                  <a:lin ang="3600000" scaled="0"/>
                  <a:tileRect/>
                </a:gra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980243" y="4555796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kern="800" spc="200" dirty="0" smtClean="0">
                <a:solidFill>
                  <a:schemeClr val="bg1">
                    <a:lumMod val="65000"/>
                  </a:schemeClr>
                </a:solidFill>
                <a:latin typeface="DengXian" charset="-122"/>
                <a:cs typeface="DengXian" charset="-122"/>
              </a:rPr>
              <a:t>Content</a:t>
            </a:r>
            <a:endParaRPr lang="en-US" altLang="zh-CN" sz="1600" b="1" kern="800" spc="200" dirty="0">
              <a:solidFill>
                <a:schemeClr val="bg1">
                  <a:lumMod val="65000"/>
                </a:schemeClr>
              </a:solidFill>
              <a:latin typeface="DengXian" charset="-122"/>
              <a:cs typeface="DengXian" charset="-122"/>
            </a:endParaRPr>
          </a:p>
        </p:txBody>
      </p:sp>
      <p:sp>
        <p:nvSpPr>
          <p:cNvPr id="9" name="文本占位符 27"/>
          <p:cNvSpPr>
            <a:spLocks noGrp="1"/>
          </p:cNvSpPr>
          <p:nvPr>
            <p:ph type="body" sz="quarter" idx="13" hasCustomPrompt="1"/>
          </p:nvPr>
        </p:nvSpPr>
        <p:spPr>
          <a:xfrm>
            <a:off x="5361313" y="2370389"/>
            <a:ext cx="1219200" cy="3296376"/>
          </a:xfrm>
        </p:spPr>
        <p:txBody>
          <a:bodyPr>
            <a:noAutofit/>
          </a:bodyPr>
          <a:lstStyle>
            <a:lvl1pPr marL="0" indent="0">
              <a:lnSpc>
                <a:spcPts val="8000"/>
              </a:lnSpc>
              <a:buNone/>
              <a:defRPr sz="5333">
                <a:solidFill>
                  <a:schemeClr val="bg1">
                    <a:lumMod val="65000"/>
                  </a:schemeClr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kumimoji="1" lang="en-US" altLang="zh-CN" dirty="0" smtClean="0"/>
              <a:t>02</a:t>
            </a:r>
          </a:p>
          <a:p>
            <a:pPr lvl="0"/>
            <a:r>
              <a:rPr kumimoji="1" lang="en-US" altLang="zh-CN" dirty="0" smtClean="0"/>
              <a:t>03</a:t>
            </a:r>
          </a:p>
          <a:p>
            <a:pPr lvl="0"/>
            <a:r>
              <a:rPr kumimoji="1" lang="en-US" altLang="zh-CN" dirty="0" smtClean="0"/>
              <a:t>04</a:t>
            </a:r>
            <a:endParaRPr kumimoji="1" lang="zh-CN" altLang="en-US" dirty="0" smtClean="0"/>
          </a:p>
        </p:txBody>
      </p:sp>
      <p:sp>
        <p:nvSpPr>
          <p:cNvPr id="10" name="文本占位符 30"/>
          <p:cNvSpPr>
            <a:spLocks noGrp="1"/>
          </p:cNvSpPr>
          <p:nvPr>
            <p:ph type="body" sz="quarter" idx="14" hasCustomPrompt="1"/>
          </p:nvPr>
        </p:nvSpPr>
        <p:spPr>
          <a:xfrm>
            <a:off x="6372838" y="1419653"/>
            <a:ext cx="4886445" cy="784691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chemeClr val="accent5"/>
                </a:solidFill>
              </a:defRPr>
            </a:lvl1pPr>
            <a:lvl2pPr marL="457189" indent="0">
              <a:buNone/>
              <a:defRPr sz="1400" b="0">
                <a:solidFill>
                  <a:schemeClr val="accent5"/>
                </a:solidFill>
              </a:defRPr>
            </a:lvl2pPr>
            <a:lvl3pPr marL="914377" indent="0">
              <a:buNone/>
              <a:defRPr sz="2133" b="1">
                <a:solidFill>
                  <a:schemeClr val="accent5"/>
                </a:solidFill>
              </a:defRPr>
            </a:lvl3pPr>
            <a:lvl4pPr marL="1371566" indent="0">
              <a:buNone/>
              <a:defRPr sz="2133" b="1">
                <a:solidFill>
                  <a:schemeClr val="accent5"/>
                </a:solidFill>
              </a:defRPr>
            </a:lvl4pPr>
            <a:lvl5pPr marL="1828754" indent="0">
              <a:buNone/>
              <a:defRPr sz="2133" b="1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单击此处编辑目录标题</a:t>
            </a:r>
          </a:p>
        </p:txBody>
      </p:sp>
      <p:sp>
        <p:nvSpPr>
          <p:cNvPr id="11" name="文本占位符 27"/>
          <p:cNvSpPr>
            <a:spLocks noGrp="1"/>
          </p:cNvSpPr>
          <p:nvPr>
            <p:ph type="body" sz="quarter" idx="15" hasCustomPrompt="1"/>
          </p:nvPr>
        </p:nvSpPr>
        <p:spPr>
          <a:xfrm>
            <a:off x="5361313" y="1236580"/>
            <a:ext cx="1219200" cy="1130145"/>
          </a:xfrm>
        </p:spPr>
        <p:txBody>
          <a:bodyPr>
            <a:noAutofit/>
          </a:bodyPr>
          <a:lstStyle>
            <a:lvl1pPr marL="0" indent="0">
              <a:lnSpc>
                <a:spcPts val="8000"/>
              </a:lnSpc>
              <a:buNone/>
              <a:defRPr sz="5333">
                <a:solidFill>
                  <a:schemeClr val="accent5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 smtClean="0"/>
          </a:p>
        </p:txBody>
      </p:sp>
      <p:sp>
        <p:nvSpPr>
          <p:cNvPr id="12" name="文本占位符 37"/>
          <p:cNvSpPr>
            <a:spLocks noGrp="1"/>
          </p:cNvSpPr>
          <p:nvPr>
            <p:ph type="body" sz="quarter" idx="16"/>
          </p:nvPr>
        </p:nvSpPr>
        <p:spPr>
          <a:xfrm>
            <a:off x="6372838" y="1778726"/>
            <a:ext cx="4886445" cy="42928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  <a:lvl2pPr marL="457189" indent="0">
              <a:buNone/>
              <a:defRPr sz="1400">
                <a:solidFill>
                  <a:schemeClr val="accent5"/>
                </a:solidFill>
              </a:defRPr>
            </a:lvl2pPr>
            <a:lvl3pPr marL="914377" indent="0">
              <a:buNone/>
              <a:defRPr sz="1400">
                <a:solidFill>
                  <a:schemeClr val="accent5"/>
                </a:solidFill>
              </a:defRPr>
            </a:lvl3pPr>
            <a:lvl4pPr marL="1371566" indent="0">
              <a:buNone/>
              <a:defRPr sz="1400">
                <a:solidFill>
                  <a:schemeClr val="accent5"/>
                </a:solidFill>
              </a:defRPr>
            </a:lvl4pPr>
            <a:lvl5pPr marL="1828754" indent="0">
              <a:buNone/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13" name="文本占位符 30"/>
          <p:cNvSpPr>
            <a:spLocks noGrp="1"/>
          </p:cNvSpPr>
          <p:nvPr>
            <p:ph type="body" sz="quarter" idx="17" hasCustomPrompt="1"/>
          </p:nvPr>
        </p:nvSpPr>
        <p:spPr>
          <a:xfrm>
            <a:off x="6372838" y="2602528"/>
            <a:ext cx="4886445" cy="784691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400" b="0">
                <a:solidFill>
                  <a:schemeClr val="accent5"/>
                </a:solidFill>
              </a:defRPr>
            </a:lvl2pPr>
            <a:lvl3pPr marL="914377" indent="0">
              <a:buNone/>
              <a:defRPr sz="2133" b="1">
                <a:solidFill>
                  <a:schemeClr val="accent5"/>
                </a:solidFill>
              </a:defRPr>
            </a:lvl3pPr>
            <a:lvl4pPr marL="1371566" indent="0">
              <a:buNone/>
              <a:defRPr sz="2133" b="1">
                <a:solidFill>
                  <a:schemeClr val="accent5"/>
                </a:solidFill>
              </a:defRPr>
            </a:lvl4pPr>
            <a:lvl5pPr marL="1828754" indent="0">
              <a:buNone/>
              <a:defRPr sz="2133" b="1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单击此处编辑目录标题</a:t>
            </a:r>
          </a:p>
        </p:txBody>
      </p:sp>
      <p:sp>
        <p:nvSpPr>
          <p:cNvPr id="14" name="文本占位符 37"/>
          <p:cNvSpPr>
            <a:spLocks noGrp="1"/>
          </p:cNvSpPr>
          <p:nvPr>
            <p:ph type="body" sz="quarter" idx="18"/>
          </p:nvPr>
        </p:nvSpPr>
        <p:spPr>
          <a:xfrm>
            <a:off x="6372838" y="2961601"/>
            <a:ext cx="4886445" cy="42928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400">
                <a:solidFill>
                  <a:schemeClr val="accent5"/>
                </a:solidFill>
              </a:defRPr>
            </a:lvl2pPr>
            <a:lvl3pPr marL="914377" indent="0">
              <a:buNone/>
              <a:defRPr sz="1400">
                <a:solidFill>
                  <a:schemeClr val="accent5"/>
                </a:solidFill>
              </a:defRPr>
            </a:lvl3pPr>
            <a:lvl4pPr marL="1371566" indent="0">
              <a:buNone/>
              <a:defRPr sz="1400">
                <a:solidFill>
                  <a:schemeClr val="accent5"/>
                </a:solidFill>
              </a:defRPr>
            </a:lvl4pPr>
            <a:lvl5pPr marL="1828754" indent="0">
              <a:buNone/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15" name="文本占位符 30"/>
          <p:cNvSpPr>
            <a:spLocks noGrp="1"/>
          </p:cNvSpPr>
          <p:nvPr>
            <p:ph type="body" sz="quarter" idx="19" hasCustomPrompt="1"/>
          </p:nvPr>
        </p:nvSpPr>
        <p:spPr>
          <a:xfrm>
            <a:off x="6372838" y="3749956"/>
            <a:ext cx="4886445" cy="784691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400" b="0">
                <a:solidFill>
                  <a:schemeClr val="accent5"/>
                </a:solidFill>
              </a:defRPr>
            </a:lvl2pPr>
            <a:lvl3pPr marL="914377" indent="0">
              <a:buNone/>
              <a:defRPr sz="2133" b="1">
                <a:solidFill>
                  <a:schemeClr val="accent5"/>
                </a:solidFill>
              </a:defRPr>
            </a:lvl3pPr>
            <a:lvl4pPr marL="1371566" indent="0">
              <a:buNone/>
              <a:defRPr sz="2133" b="1">
                <a:solidFill>
                  <a:schemeClr val="accent5"/>
                </a:solidFill>
              </a:defRPr>
            </a:lvl4pPr>
            <a:lvl5pPr marL="1828754" indent="0">
              <a:buNone/>
              <a:defRPr sz="2133" b="1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单击此处编辑目录标题</a:t>
            </a:r>
          </a:p>
        </p:txBody>
      </p:sp>
      <p:sp>
        <p:nvSpPr>
          <p:cNvPr id="16" name="文本占位符 37"/>
          <p:cNvSpPr>
            <a:spLocks noGrp="1"/>
          </p:cNvSpPr>
          <p:nvPr>
            <p:ph type="body" sz="quarter" idx="20"/>
          </p:nvPr>
        </p:nvSpPr>
        <p:spPr>
          <a:xfrm>
            <a:off x="6372838" y="4109029"/>
            <a:ext cx="4886445" cy="42928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400">
                <a:solidFill>
                  <a:schemeClr val="accent5"/>
                </a:solidFill>
              </a:defRPr>
            </a:lvl2pPr>
            <a:lvl3pPr marL="914377" indent="0">
              <a:buNone/>
              <a:defRPr sz="1400">
                <a:solidFill>
                  <a:schemeClr val="accent5"/>
                </a:solidFill>
              </a:defRPr>
            </a:lvl3pPr>
            <a:lvl4pPr marL="1371566" indent="0">
              <a:buNone/>
              <a:defRPr sz="1400">
                <a:solidFill>
                  <a:schemeClr val="accent5"/>
                </a:solidFill>
              </a:defRPr>
            </a:lvl4pPr>
            <a:lvl5pPr marL="1828754" indent="0">
              <a:buNone/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17" name="文本占位符 30"/>
          <p:cNvSpPr>
            <a:spLocks noGrp="1"/>
          </p:cNvSpPr>
          <p:nvPr>
            <p:ph type="body" sz="quarter" idx="21" hasCustomPrompt="1"/>
          </p:nvPr>
        </p:nvSpPr>
        <p:spPr>
          <a:xfrm>
            <a:off x="6372838" y="4882075"/>
            <a:ext cx="4886445" cy="784691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400" b="0">
                <a:solidFill>
                  <a:schemeClr val="accent5"/>
                </a:solidFill>
              </a:defRPr>
            </a:lvl2pPr>
            <a:lvl3pPr marL="914377" indent="0">
              <a:buNone/>
              <a:defRPr sz="2133" b="1">
                <a:solidFill>
                  <a:schemeClr val="accent5"/>
                </a:solidFill>
              </a:defRPr>
            </a:lvl3pPr>
            <a:lvl4pPr marL="1371566" indent="0">
              <a:buNone/>
              <a:defRPr sz="2133" b="1">
                <a:solidFill>
                  <a:schemeClr val="accent5"/>
                </a:solidFill>
              </a:defRPr>
            </a:lvl4pPr>
            <a:lvl5pPr marL="1828754" indent="0">
              <a:buNone/>
              <a:defRPr sz="2133" b="1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单击此处编辑目录标题</a:t>
            </a:r>
          </a:p>
        </p:txBody>
      </p:sp>
      <p:sp>
        <p:nvSpPr>
          <p:cNvPr id="18" name="文本占位符 37"/>
          <p:cNvSpPr>
            <a:spLocks noGrp="1"/>
          </p:cNvSpPr>
          <p:nvPr>
            <p:ph type="body" sz="quarter" idx="22"/>
          </p:nvPr>
        </p:nvSpPr>
        <p:spPr>
          <a:xfrm>
            <a:off x="6372838" y="5241147"/>
            <a:ext cx="4886445" cy="42928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400">
                <a:solidFill>
                  <a:schemeClr val="accent5"/>
                </a:solidFill>
              </a:defRPr>
            </a:lvl2pPr>
            <a:lvl3pPr marL="914377" indent="0">
              <a:buNone/>
              <a:defRPr sz="1400">
                <a:solidFill>
                  <a:schemeClr val="accent5"/>
                </a:solidFill>
              </a:defRPr>
            </a:lvl3pPr>
            <a:lvl4pPr marL="1371566" indent="0">
              <a:buNone/>
              <a:defRPr sz="1400">
                <a:solidFill>
                  <a:schemeClr val="accent5"/>
                </a:solidFill>
              </a:defRPr>
            </a:lvl4pPr>
            <a:lvl5pPr marL="1828754" indent="0">
              <a:buNone/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33" y="450880"/>
            <a:ext cx="1430260" cy="430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109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33" y="450880"/>
            <a:ext cx="1430260" cy="430760"/>
          </a:xfrm>
          <a:prstGeom prst="rect">
            <a:avLst/>
          </a:prstGeom>
        </p:spPr>
      </p:pic>
      <p:cxnSp>
        <p:nvCxnSpPr>
          <p:cNvPr id="4" name="直接连接符 15">
            <a:extLst>
              <a:ext uri="{FF2B5EF4-FFF2-40B4-BE49-F238E27FC236}">
                <a16:creationId xmlns:a16="http://schemas.microsoft.com/office/drawing/2014/main" xmlns="" id="{EE896F44-50F3-44E3-B298-64383ECFBD3E}"/>
              </a:ext>
            </a:extLst>
          </p:cNvPr>
          <p:cNvCxnSpPr>
            <a:cxnSpLocks/>
          </p:cNvCxnSpPr>
          <p:nvPr userDrawn="1"/>
        </p:nvCxnSpPr>
        <p:spPr>
          <a:xfrm flipV="1">
            <a:off x="501882" y="1074800"/>
            <a:ext cx="8855457" cy="1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9827" y="196313"/>
            <a:ext cx="8967511" cy="8781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2667" b="1">
                <a:solidFill>
                  <a:schemeClr val="accent5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89826" y="1326453"/>
            <a:ext cx="11370052" cy="5170803"/>
          </a:xfrm>
        </p:spPr>
        <p:txBody>
          <a:bodyPr/>
          <a:lstStyle>
            <a:lvl1pPr marL="228594" indent="-228594">
              <a:lnSpc>
                <a:spcPct val="100000"/>
              </a:lnSpc>
              <a:buFont typeface="Arial" charset="0"/>
              <a:buChar char="•"/>
              <a:defRPr sz="18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783" indent="-228594">
              <a:lnSpc>
                <a:spcPct val="100000"/>
              </a:lnSpc>
              <a:buFont typeface="Arial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2971" indent="-228594">
              <a:lnSpc>
                <a:spcPct val="100000"/>
              </a:lnSpc>
              <a:buFont typeface="Arial" charset="0"/>
              <a:buChar char="•"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160" indent="-228594">
              <a:buFont typeface="Arial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349" indent="-228594">
              <a:buFont typeface="Arial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</p:txBody>
      </p:sp>
    </p:spTree>
    <p:extLst>
      <p:ext uri="{BB962C8B-B14F-4D97-AF65-F5344CB8AC3E}">
        <p14:creationId xmlns="" xmlns:p14="http://schemas.microsoft.com/office/powerpoint/2010/main" val="261914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"/>
            <a:ext cx="12192000" cy="68554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98" y="2991851"/>
            <a:ext cx="4669999" cy="677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844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100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507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049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8132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239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7910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1875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555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548F-0A10-487A-A72C-805C0159501A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3A17F-7BFB-4AD1-99C9-C065F6D47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4531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85219" y="1658503"/>
            <a:ext cx="10515600" cy="1325563"/>
          </a:xfrm>
        </p:spPr>
        <p:txBody>
          <a:bodyPr/>
          <a:lstStyle/>
          <a:p>
            <a:r>
              <a:rPr kumimoji="1" lang="zh-CN" altLang="en-US" sz="6133" dirty="0" smtClean="0"/>
              <a:t>普捷易智</a:t>
            </a:r>
            <a:r>
              <a:rPr kumimoji="1" lang="zh-CN" altLang="en-US" sz="6133" dirty="0"/>
              <a:t>慧小区高空抛物解决方案</a:t>
            </a:r>
          </a:p>
        </p:txBody>
      </p:sp>
      <p:sp>
        <p:nvSpPr>
          <p:cNvPr id="3" name="矩形 2"/>
          <p:cNvSpPr/>
          <p:nvPr/>
        </p:nvSpPr>
        <p:spPr>
          <a:xfrm>
            <a:off x="129396" y="310551"/>
            <a:ext cx="2587925" cy="121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387" y="182024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68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选型设备测试表</a:t>
            </a:r>
            <a:endParaRPr kumimoji="1"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572657" y="1806999"/>
          <a:ext cx="11111344" cy="3863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725">
                  <a:extLst>
                    <a:ext uri="{9D8B030D-6E8A-4147-A177-3AD203B41FA5}">
                      <a16:colId xmlns:a16="http://schemas.microsoft.com/office/drawing/2014/main" xmlns="" val="472624509"/>
                    </a:ext>
                  </a:extLst>
                </a:gridCol>
                <a:gridCol w="1801092">
                  <a:extLst>
                    <a:ext uri="{9D8B030D-6E8A-4147-A177-3AD203B41FA5}">
                      <a16:colId xmlns:a16="http://schemas.microsoft.com/office/drawing/2014/main" xmlns="" val="3645076349"/>
                    </a:ext>
                  </a:extLst>
                </a:gridCol>
                <a:gridCol w="951345">
                  <a:extLst>
                    <a:ext uri="{9D8B030D-6E8A-4147-A177-3AD203B41FA5}">
                      <a16:colId xmlns:a16="http://schemas.microsoft.com/office/drawing/2014/main" xmlns="" val="3344828107"/>
                    </a:ext>
                  </a:extLst>
                </a:gridCol>
                <a:gridCol w="1006763">
                  <a:extLst>
                    <a:ext uri="{9D8B030D-6E8A-4147-A177-3AD203B41FA5}">
                      <a16:colId xmlns:a16="http://schemas.microsoft.com/office/drawing/2014/main" xmlns="" val="494101262"/>
                    </a:ext>
                  </a:extLst>
                </a:gridCol>
                <a:gridCol w="979055">
                  <a:extLst>
                    <a:ext uri="{9D8B030D-6E8A-4147-A177-3AD203B41FA5}">
                      <a16:colId xmlns:a16="http://schemas.microsoft.com/office/drawing/2014/main" xmlns="" val="3662476392"/>
                    </a:ext>
                  </a:extLst>
                </a:gridCol>
                <a:gridCol w="1034473">
                  <a:extLst>
                    <a:ext uri="{9D8B030D-6E8A-4147-A177-3AD203B41FA5}">
                      <a16:colId xmlns:a16="http://schemas.microsoft.com/office/drawing/2014/main" xmlns="" val="2674283565"/>
                    </a:ext>
                  </a:extLst>
                </a:gridCol>
                <a:gridCol w="979055">
                  <a:extLst>
                    <a:ext uri="{9D8B030D-6E8A-4147-A177-3AD203B41FA5}">
                      <a16:colId xmlns:a16="http://schemas.microsoft.com/office/drawing/2014/main" xmlns="" val="1844158045"/>
                    </a:ext>
                  </a:extLst>
                </a:gridCol>
                <a:gridCol w="1006763">
                  <a:extLst>
                    <a:ext uri="{9D8B030D-6E8A-4147-A177-3AD203B41FA5}">
                      <a16:colId xmlns:a16="http://schemas.microsoft.com/office/drawing/2014/main" xmlns="" val="1488943765"/>
                    </a:ext>
                  </a:extLst>
                </a:gridCol>
                <a:gridCol w="947919">
                  <a:extLst>
                    <a:ext uri="{9D8B030D-6E8A-4147-A177-3AD203B41FA5}">
                      <a16:colId xmlns:a16="http://schemas.microsoft.com/office/drawing/2014/main" xmlns="" val="832605809"/>
                    </a:ext>
                  </a:extLst>
                </a:gridCol>
                <a:gridCol w="797755">
                  <a:extLst>
                    <a:ext uri="{9D8B030D-6E8A-4147-A177-3AD203B41FA5}">
                      <a16:colId xmlns:a16="http://schemas.microsoft.com/office/drawing/2014/main" xmlns="" val="420377622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xmlns="" val="1619619851"/>
                    </a:ext>
                  </a:extLst>
                </a:gridCol>
              </a:tblGrid>
              <a:tr h="18124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楼层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摄像机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1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摄像机</a:t>
                      </a:r>
                      <a:r>
                        <a:rPr lang="zh-CN" sz="1100" b="1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楼层</a:t>
                      </a:r>
                      <a:r>
                        <a:rPr lang="zh-CN" sz="11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覆盖情况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抛物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sz="11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31170908"/>
                  </a:ext>
                </a:extLst>
              </a:tr>
              <a:tr h="3561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楼</a:t>
                      </a:r>
                      <a:r>
                        <a:rPr 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立</a:t>
                      </a: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</a:t>
                      </a: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楼</a:t>
                      </a:r>
                      <a:r>
                        <a:rPr 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立</a:t>
                      </a: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</a:t>
                      </a: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楼</a:t>
                      </a:r>
                      <a:r>
                        <a:rPr 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立</a:t>
                      </a: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</a:t>
                      </a: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纸盒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，棕色</a:t>
                      </a: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30*14*13cm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饮料</a:t>
                      </a:r>
                      <a:r>
                        <a:rPr 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，浅蓝</a:t>
                      </a: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20*5*5cm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牛奶</a:t>
                      </a:r>
                      <a:r>
                        <a:rPr 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盒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，白色</a:t>
                      </a: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8*5*3cm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果皮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，橙色</a:t>
                      </a: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直径</a:t>
                      </a:r>
                      <a:r>
                        <a:rPr 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5cm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3707826"/>
                  </a:ext>
                </a:extLst>
              </a:tr>
              <a:tr h="181240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3.6mm)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无法覆盖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无法覆盖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0~6</a:t>
                      </a:r>
                      <a:r>
                        <a:rPr lang="zh-CN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白天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12048549"/>
                  </a:ext>
                </a:extLst>
              </a:tr>
              <a:tr h="383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夜间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树木遮挡造成红外反光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82562519"/>
                  </a:ext>
                </a:extLst>
              </a:tr>
              <a:tr h="181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2.7~13.5mm)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无法覆盖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0~6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0~6</a:t>
                      </a:r>
                      <a:r>
                        <a:rPr lang="zh-CN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白天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49974152"/>
                  </a:ext>
                </a:extLst>
              </a:tr>
              <a:tr h="4394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夜间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树木遮挡造成红外反光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22745751"/>
                  </a:ext>
                </a:extLst>
              </a:tr>
              <a:tr h="181240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6mm)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无法覆盖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无法覆盖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6~14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白天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68729654"/>
                  </a:ext>
                </a:extLst>
              </a:tr>
              <a:tr h="181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夜间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67839403"/>
                  </a:ext>
                </a:extLst>
              </a:tr>
              <a:tr h="181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2.7~13.5mm)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无法覆盖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6~14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6~14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白天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53223268"/>
                  </a:ext>
                </a:extLst>
              </a:tr>
              <a:tr h="181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夜间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11677812"/>
                  </a:ext>
                </a:extLst>
              </a:tr>
              <a:tr h="181240">
                <a:tc rowSpan="6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1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2.7~13.5mm</a:t>
                      </a: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无法覆盖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14~24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14~24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白天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41946642"/>
                  </a:ext>
                </a:extLst>
              </a:tr>
              <a:tr h="181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夜间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50019237"/>
                  </a:ext>
                </a:extLst>
              </a:tr>
              <a:tr h="181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无法覆盖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14~30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14~30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白天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23567952"/>
                  </a:ext>
                </a:extLst>
              </a:tr>
              <a:tr h="181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夜间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8842888"/>
                  </a:ext>
                </a:extLst>
              </a:tr>
              <a:tr h="181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5~50mm)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无法覆盖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14~30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14~24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14~30</a:t>
                      </a: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白天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82566560"/>
                  </a:ext>
                </a:extLst>
              </a:tr>
              <a:tr h="3624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夜间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372" marR="5437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3354045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9929004" y="258792"/>
            <a:ext cx="1932317" cy="1069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2610" y="173397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16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ļîḋe"/>
          <p:cNvSpPr/>
          <p:nvPr/>
        </p:nvSpPr>
        <p:spPr>
          <a:xfrm>
            <a:off x="571279" y="1326457"/>
            <a:ext cx="2492188" cy="5009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anchor="ctr">
            <a:normAutofit/>
          </a:bodyPr>
          <a:lstStyle/>
          <a:p>
            <a:pPr algn="ctr"/>
            <a:endParaRPr lang="zh-CN" altLang="en-US" sz="2400"/>
          </a:p>
        </p:txBody>
      </p:sp>
      <p:sp>
        <p:nvSpPr>
          <p:cNvPr id="24" name="işḷiḋe"/>
          <p:cNvSpPr/>
          <p:nvPr/>
        </p:nvSpPr>
        <p:spPr>
          <a:xfrm>
            <a:off x="4241687" y="3115355"/>
            <a:ext cx="960000" cy="960000"/>
          </a:xfrm>
          <a:prstGeom prst="donut">
            <a:avLst>
              <a:gd name="adj" fmla="val 2097"/>
            </a:avLst>
          </a:prstGeom>
          <a:solidFill>
            <a:schemeClr val="accent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9108"/>
            <a:endParaRPr lang="zh-CN" altLang="en-US" sz="2667" b="1" i="1">
              <a:solidFill>
                <a:schemeClr val="tx1"/>
              </a:solidFill>
            </a:endParaRPr>
          </a:p>
        </p:txBody>
      </p:sp>
      <p:sp>
        <p:nvSpPr>
          <p:cNvPr id="25" name="iSľiďé"/>
          <p:cNvSpPr/>
          <p:nvPr/>
        </p:nvSpPr>
        <p:spPr>
          <a:xfrm>
            <a:off x="4485512" y="3360769"/>
            <a:ext cx="462497" cy="438392"/>
          </a:xfrm>
          <a:custGeom>
            <a:avLst/>
            <a:gdLst>
              <a:gd name="connsiteX0" fmla="*/ 302148 w 608979"/>
              <a:gd name="connsiteY0" fmla="*/ 325871 h 577240"/>
              <a:gd name="connsiteX1" fmla="*/ 322335 w 608979"/>
              <a:gd name="connsiteY1" fmla="*/ 346028 h 577240"/>
              <a:gd name="connsiteX2" fmla="*/ 322335 w 608979"/>
              <a:gd name="connsiteY2" fmla="*/ 485197 h 577240"/>
              <a:gd name="connsiteX3" fmla="*/ 358379 w 608979"/>
              <a:gd name="connsiteY3" fmla="*/ 485197 h 577240"/>
              <a:gd name="connsiteX4" fmla="*/ 374971 w 608979"/>
              <a:gd name="connsiteY4" fmla="*/ 496334 h 577240"/>
              <a:gd name="connsiteX5" fmla="*/ 371100 w 608979"/>
              <a:gd name="connsiteY5" fmla="*/ 515848 h 577240"/>
              <a:gd name="connsiteX6" fmla="*/ 314777 w 608979"/>
              <a:gd name="connsiteY6" fmla="*/ 571994 h 577240"/>
              <a:gd name="connsiteX7" fmla="*/ 289334 w 608979"/>
              <a:gd name="connsiteY7" fmla="*/ 571994 h 577240"/>
              <a:gd name="connsiteX8" fmla="*/ 233103 w 608979"/>
              <a:gd name="connsiteY8" fmla="*/ 515848 h 577240"/>
              <a:gd name="connsiteX9" fmla="*/ 229232 w 608979"/>
              <a:gd name="connsiteY9" fmla="*/ 496334 h 577240"/>
              <a:gd name="connsiteX10" fmla="*/ 245824 w 608979"/>
              <a:gd name="connsiteY10" fmla="*/ 485197 h 577240"/>
              <a:gd name="connsiteX11" fmla="*/ 281867 w 608979"/>
              <a:gd name="connsiteY11" fmla="*/ 485197 h 577240"/>
              <a:gd name="connsiteX12" fmla="*/ 281867 w 608979"/>
              <a:gd name="connsiteY12" fmla="*/ 346028 h 577240"/>
              <a:gd name="connsiteX13" fmla="*/ 302148 w 608979"/>
              <a:gd name="connsiteY13" fmla="*/ 325871 h 577240"/>
              <a:gd name="connsiteX14" fmla="*/ 463650 w 608979"/>
              <a:gd name="connsiteY14" fmla="*/ 325800 h 577240"/>
              <a:gd name="connsiteX15" fmla="*/ 483838 w 608979"/>
              <a:gd name="connsiteY15" fmla="*/ 345963 h 577240"/>
              <a:gd name="connsiteX16" fmla="*/ 483838 w 608979"/>
              <a:gd name="connsiteY16" fmla="*/ 485171 h 577240"/>
              <a:gd name="connsiteX17" fmla="*/ 519881 w 608979"/>
              <a:gd name="connsiteY17" fmla="*/ 485171 h 577240"/>
              <a:gd name="connsiteX18" fmla="*/ 536566 w 608979"/>
              <a:gd name="connsiteY18" fmla="*/ 496311 h 577240"/>
              <a:gd name="connsiteX19" fmla="*/ 532602 w 608979"/>
              <a:gd name="connsiteY19" fmla="*/ 515830 h 577240"/>
              <a:gd name="connsiteX20" fmla="*/ 476371 w 608979"/>
              <a:gd name="connsiteY20" fmla="*/ 571992 h 577240"/>
              <a:gd name="connsiteX21" fmla="*/ 450928 w 608979"/>
              <a:gd name="connsiteY21" fmla="*/ 571992 h 577240"/>
              <a:gd name="connsiteX22" fmla="*/ 394697 w 608979"/>
              <a:gd name="connsiteY22" fmla="*/ 515830 h 577240"/>
              <a:gd name="connsiteX23" fmla="*/ 390734 w 608979"/>
              <a:gd name="connsiteY23" fmla="*/ 496311 h 577240"/>
              <a:gd name="connsiteX24" fmla="*/ 407419 w 608979"/>
              <a:gd name="connsiteY24" fmla="*/ 485171 h 577240"/>
              <a:gd name="connsiteX25" fmla="*/ 443462 w 608979"/>
              <a:gd name="connsiteY25" fmla="*/ 485171 h 577240"/>
              <a:gd name="connsiteX26" fmla="*/ 443462 w 608979"/>
              <a:gd name="connsiteY26" fmla="*/ 345963 h 577240"/>
              <a:gd name="connsiteX27" fmla="*/ 463650 w 608979"/>
              <a:gd name="connsiteY27" fmla="*/ 325800 h 577240"/>
              <a:gd name="connsiteX28" fmla="*/ 140601 w 608979"/>
              <a:gd name="connsiteY28" fmla="*/ 325800 h 577240"/>
              <a:gd name="connsiteX29" fmla="*/ 160789 w 608979"/>
              <a:gd name="connsiteY29" fmla="*/ 345963 h 577240"/>
              <a:gd name="connsiteX30" fmla="*/ 160789 w 608979"/>
              <a:gd name="connsiteY30" fmla="*/ 485171 h 577240"/>
              <a:gd name="connsiteX31" fmla="*/ 196832 w 608979"/>
              <a:gd name="connsiteY31" fmla="*/ 485171 h 577240"/>
              <a:gd name="connsiteX32" fmla="*/ 213517 w 608979"/>
              <a:gd name="connsiteY32" fmla="*/ 496311 h 577240"/>
              <a:gd name="connsiteX33" fmla="*/ 209554 w 608979"/>
              <a:gd name="connsiteY33" fmla="*/ 515830 h 577240"/>
              <a:gd name="connsiteX34" fmla="*/ 153323 w 608979"/>
              <a:gd name="connsiteY34" fmla="*/ 571992 h 577240"/>
              <a:gd name="connsiteX35" fmla="*/ 127880 w 608979"/>
              <a:gd name="connsiteY35" fmla="*/ 571992 h 577240"/>
              <a:gd name="connsiteX36" fmla="*/ 71649 w 608979"/>
              <a:gd name="connsiteY36" fmla="*/ 515830 h 577240"/>
              <a:gd name="connsiteX37" fmla="*/ 67685 w 608979"/>
              <a:gd name="connsiteY37" fmla="*/ 496311 h 577240"/>
              <a:gd name="connsiteX38" fmla="*/ 84278 w 608979"/>
              <a:gd name="connsiteY38" fmla="*/ 485171 h 577240"/>
              <a:gd name="connsiteX39" fmla="*/ 120413 w 608979"/>
              <a:gd name="connsiteY39" fmla="*/ 485171 h 577240"/>
              <a:gd name="connsiteX40" fmla="*/ 120413 w 608979"/>
              <a:gd name="connsiteY40" fmla="*/ 345963 h 577240"/>
              <a:gd name="connsiteX41" fmla="*/ 140601 w 608979"/>
              <a:gd name="connsiteY41" fmla="*/ 325800 h 577240"/>
              <a:gd name="connsiteX42" fmla="*/ 284762 w 608979"/>
              <a:gd name="connsiteY42" fmla="*/ 0 h 577240"/>
              <a:gd name="connsiteX43" fmla="*/ 465723 w 608979"/>
              <a:gd name="connsiteY43" fmla="*/ 149763 h 577240"/>
              <a:gd name="connsiteX44" fmla="*/ 469041 w 608979"/>
              <a:gd name="connsiteY44" fmla="*/ 149579 h 577240"/>
              <a:gd name="connsiteX45" fmla="*/ 608979 w 608979"/>
              <a:gd name="connsiteY45" fmla="*/ 289308 h 577240"/>
              <a:gd name="connsiteX46" fmla="*/ 514212 w 608979"/>
              <a:gd name="connsiteY46" fmla="*/ 421398 h 577240"/>
              <a:gd name="connsiteX47" fmla="*/ 514212 w 608979"/>
              <a:gd name="connsiteY47" fmla="*/ 346010 h 577240"/>
              <a:gd name="connsiteX48" fmla="*/ 463694 w 608979"/>
              <a:gd name="connsiteY48" fmla="*/ 295568 h 577240"/>
              <a:gd name="connsiteX49" fmla="*/ 413177 w 608979"/>
              <a:gd name="connsiteY49" fmla="*/ 346010 h 577240"/>
              <a:gd name="connsiteX50" fmla="*/ 413177 w 608979"/>
              <a:gd name="connsiteY50" fmla="*/ 429038 h 577240"/>
              <a:gd name="connsiteX51" fmla="*/ 352703 w 608979"/>
              <a:gd name="connsiteY51" fmla="*/ 429038 h 577240"/>
              <a:gd name="connsiteX52" fmla="*/ 352703 w 608979"/>
              <a:gd name="connsiteY52" fmla="*/ 346010 h 577240"/>
              <a:gd name="connsiteX53" fmla="*/ 302185 w 608979"/>
              <a:gd name="connsiteY53" fmla="*/ 295568 h 577240"/>
              <a:gd name="connsiteX54" fmla="*/ 251667 w 608979"/>
              <a:gd name="connsiteY54" fmla="*/ 346010 h 577240"/>
              <a:gd name="connsiteX55" fmla="*/ 251667 w 608979"/>
              <a:gd name="connsiteY55" fmla="*/ 429038 h 577240"/>
              <a:gd name="connsiteX56" fmla="*/ 191101 w 608979"/>
              <a:gd name="connsiteY56" fmla="*/ 429038 h 577240"/>
              <a:gd name="connsiteX57" fmla="*/ 191101 w 608979"/>
              <a:gd name="connsiteY57" fmla="*/ 346010 h 577240"/>
              <a:gd name="connsiteX58" fmla="*/ 140583 w 608979"/>
              <a:gd name="connsiteY58" fmla="*/ 295568 h 577240"/>
              <a:gd name="connsiteX59" fmla="*/ 90065 w 608979"/>
              <a:gd name="connsiteY59" fmla="*/ 346010 h 577240"/>
              <a:gd name="connsiteX60" fmla="*/ 90065 w 608979"/>
              <a:gd name="connsiteY60" fmla="*/ 428578 h 577240"/>
              <a:gd name="connsiteX61" fmla="*/ 0 w 608979"/>
              <a:gd name="connsiteY61" fmla="*/ 328705 h 577240"/>
              <a:gd name="connsiteX62" fmla="*/ 100482 w 608979"/>
              <a:gd name="connsiteY62" fmla="*/ 228280 h 577240"/>
              <a:gd name="connsiteX63" fmla="*/ 106290 w 608979"/>
              <a:gd name="connsiteY63" fmla="*/ 228925 h 577240"/>
              <a:gd name="connsiteX64" fmla="*/ 100482 w 608979"/>
              <a:gd name="connsiteY64" fmla="*/ 184005 h 577240"/>
              <a:gd name="connsiteX65" fmla="*/ 284762 w 608979"/>
              <a:gd name="connsiteY65" fmla="*/ 0 h 5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8979" h="577240">
                <a:moveTo>
                  <a:pt x="302148" y="325871"/>
                </a:moveTo>
                <a:cubicBezTo>
                  <a:pt x="313302" y="325871"/>
                  <a:pt x="322335" y="334891"/>
                  <a:pt x="322335" y="346028"/>
                </a:cubicBezTo>
                <a:lnTo>
                  <a:pt x="322335" y="485197"/>
                </a:lnTo>
                <a:lnTo>
                  <a:pt x="358379" y="485197"/>
                </a:lnTo>
                <a:cubicBezTo>
                  <a:pt x="365661" y="485197"/>
                  <a:pt x="372206" y="489615"/>
                  <a:pt x="374971" y="496334"/>
                </a:cubicBezTo>
                <a:cubicBezTo>
                  <a:pt x="377737" y="502962"/>
                  <a:pt x="376262" y="510693"/>
                  <a:pt x="371100" y="515848"/>
                </a:cubicBezTo>
                <a:lnTo>
                  <a:pt x="314777" y="571994"/>
                </a:lnTo>
                <a:cubicBezTo>
                  <a:pt x="307771" y="578989"/>
                  <a:pt x="296340" y="578989"/>
                  <a:pt x="289334" y="571994"/>
                </a:cubicBezTo>
                <a:lnTo>
                  <a:pt x="233103" y="515848"/>
                </a:lnTo>
                <a:cubicBezTo>
                  <a:pt x="227941" y="510693"/>
                  <a:pt x="226374" y="502962"/>
                  <a:pt x="229232" y="496334"/>
                </a:cubicBezTo>
                <a:cubicBezTo>
                  <a:pt x="231997" y="489523"/>
                  <a:pt x="238542" y="485197"/>
                  <a:pt x="245824" y="485197"/>
                </a:cubicBezTo>
                <a:lnTo>
                  <a:pt x="281867" y="485197"/>
                </a:lnTo>
                <a:lnTo>
                  <a:pt x="281867" y="346028"/>
                </a:lnTo>
                <a:cubicBezTo>
                  <a:pt x="281867" y="334891"/>
                  <a:pt x="290994" y="325871"/>
                  <a:pt x="302148" y="325871"/>
                </a:cubicBezTo>
                <a:close/>
                <a:moveTo>
                  <a:pt x="463650" y="325800"/>
                </a:moveTo>
                <a:cubicBezTo>
                  <a:pt x="474804" y="325800"/>
                  <a:pt x="483838" y="334823"/>
                  <a:pt x="483838" y="345963"/>
                </a:cubicBezTo>
                <a:lnTo>
                  <a:pt x="483838" y="485171"/>
                </a:lnTo>
                <a:lnTo>
                  <a:pt x="519881" y="485171"/>
                </a:lnTo>
                <a:cubicBezTo>
                  <a:pt x="527255" y="485171"/>
                  <a:pt x="533800" y="489590"/>
                  <a:pt x="536566" y="496311"/>
                </a:cubicBezTo>
                <a:cubicBezTo>
                  <a:pt x="539331" y="502940"/>
                  <a:pt x="537764" y="510674"/>
                  <a:pt x="532602" y="515830"/>
                </a:cubicBezTo>
                <a:lnTo>
                  <a:pt x="476371" y="571992"/>
                </a:lnTo>
                <a:cubicBezTo>
                  <a:pt x="469365" y="578989"/>
                  <a:pt x="457934" y="578989"/>
                  <a:pt x="450928" y="571992"/>
                </a:cubicBezTo>
                <a:lnTo>
                  <a:pt x="394697" y="515830"/>
                </a:lnTo>
                <a:cubicBezTo>
                  <a:pt x="389443" y="510674"/>
                  <a:pt x="387968" y="502940"/>
                  <a:pt x="390734" y="496311"/>
                </a:cubicBezTo>
                <a:cubicBezTo>
                  <a:pt x="393591" y="489498"/>
                  <a:pt x="400136" y="485171"/>
                  <a:pt x="407419" y="485171"/>
                </a:cubicBezTo>
                <a:lnTo>
                  <a:pt x="443462" y="485171"/>
                </a:lnTo>
                <a:lnTo>
                  <a:pt x="443462" y="345963"/>
                </a:lnTo>
                <a:cubicBezTo>
                  <a:pt x="443462" y="334823"/>
                  <a:pt x="452496" y="325800"/>
                  <a:pt x="463650" y="325800"/>
                </a:cubicBezTo>
                <a:close/>
                <a:moveTo>
                  <a:pt x="140601" y="325800"/>
                </a:moveTo>
                <a:cubicBezTo>
                  <a:pt x="151755" y="325800"/>
                  <a:pt x="160789" y="334823"/>
                  <a:pt x="160789" y="345963"/>
                </a:cubicBezTo>
                <a:lnTo>
                  <a:pt x="160789" y="485171"/>
                </a:lnTo>
                <a:lnTo>
                  <a:pt x="196832" y="485171"/>
                </a:lnTo>
                <a:cubicBezTo>
                  <a:pt x="204115" y="485171"/>
                  <a:pt x="210660" y="489590"/>
                  <a:pt x="213517" y="496311"/>
                </a:cubicBezTo>
                <a:cubicBezTo>
                  <a:pt x="216283" y="502940"/>
                  <a:pt x="214716" y="510674"/>
                  <a:pt x="209554" y="515830"/>
                </a:cubicBezTo>
                <a:lnTo>
                  <a:pt x="153323" y="571992"/>
                </a:lnTo>
                <a:cubicBezTo>
                  <a:pt x="146317" y="578989"/>
                  <a:pt x="134886" y="578989"/>
                  <a:pt x="127880" y="571992"/>
                </a:cubicBezTo>
                <a:lnTo>
                  <a:pt x="71649" y="515830"/>
                </a:lnTo>
                <a:cubicBezTo>
                  <a:pt x="66395" y="510674"/>
                  <a:pt x="64920" y="502940"/>
                  <a:pt x="67685" y="496311"/>
                </a:cubicBezTo>
                <a:cubicBezTo>
                  <a:pt x="70451" y="489498"/>
                  <a:pt x="76996" y="485171"/>
                  <a:pt x="84278" y="485171"/>
                </a:cubicBezTo>
                <a:lnTo>
                  <a:pt x="120413" y="485171"/>
                </a:lnTo>
                <a:lnTo>
                  <a:pt x="120413" y="345963"/>
                </a:lnTo>
                <a:cubicBezTo>
                  <a:pt x="120413" y="334823"/>
                  <a:pt x="129447" y="325800"/>
                  <a:pt x="140601" y="325800"/>
                </a:cubicBezTo>
                <a:close/>
                <a:moveTo>
                  <a:pt x="284762" y="0"/>
                </a:moveTo>
                <a:cubicBezTo>
                  <a:pt x="374827" y="0"/>
                  <a:pt x="449590" y="64526"/>
                  <a:pt x="465723" y="149763"/>
                </a:cubicBezTo>
                <a:cubicBezTo>
                  <a:pt x="466829" y="149763"/>
                  <a:pt x="467935" y="149579"/>
                  <a:pt x="469041" y="149579"/>
                </a:cubicBezTo>
                <a:cubicBezTo>
                  <a:pt x="546293" y="149579"/>
                  <a:pt x="608979" y="212172"/>
                  <a:pt x="608979" y="289308"/>
                </a:cubicBezTo>
                <a:cubicBezTo>
                  <a:pt x="608979" y="350705"/>
                  <a:pt x="569247" y="402620"/>
                  <a:pt x="514212" y="421398"/>
                </a:cubicBezTo>
                <a:lnTo>
                  <a:pt x="514212" y="346010"/>
                </a:lnTo>
                <a:cubicBezTo>
                  <a:pt x="514212" y="318120"/>
                  <a:pt x="491627" y="295568"/>
                  <a:pt x="463694" y="295568"/>
                </a:cubicBezTo>
                <a:cubicBezTo>
                  <a:pt x="435854" y="295568"/>
                  <a:pt x="413177" y="318120"/>
                  <a:pt x="413177" y="346010"/>
                </a:cubicBezTo>
                <a:lnTo>
                  <a:pt x="413177" y="429038"/>
                </a:lnTo>
                <a:lnTo>
                  <a:pt x="352703" y="429038"/>
                </a:lnTo>
                <a:lnTo>
                  <a:pt x="352703" y="346010"/>
                </a:lnTo>
                <a:cubicBezTo>
                  <a:pt x="352703" y="318120"/>
                  <a:pt x="330025" y="295568"/>
                  <a:pt x="302185" y="295568"/>
                </a:cubicBezTo>
                <a:cubicBezTo>
                  <a:pt x="274252" y="295568"/>
                  <a:pt x="251667" y="318120"/>
                  <a:pt x="251667" y="346010"/>
                </a:cubicBezTo>
                <a:lnTo>
                  <a:pt x="251667" y="429038"/>
                </a:lnTo>
                <a:lnTo>
                  <a:pt x="191101" y="429038"/>
                </a:lnTo>
                <a:lnTo>
                  <a:pt x="191101" y="346010"/>
                </a:lnTo>
                <a:cubicBezTo>
                  <a:pt x="191101" y="318120"/>
                  <a:pt x="168515" y="295568"/>
                  <a:pt x="140583" y="295568"/>
                </a:cubicBezTo>
                <a:cubicBezTo>
                  <a:pt x="112743" y="295568"/>
                  <a:pt x="90065" y="318120"/>
                  <a:pt x="90065" y="346010"/>
                </a:cubicBezTo>
                <a:lnTo>
                  <a:pt x="90065" y="428578"/>
                </a:lnTo>
                <a:cubicBezTo>
                  <a:pt x="38994" y="423883"/>
                  <a:pt x="0" y="380989"/>
                  <a:pt x="0" y="328705"/>
                </a:cubicBezTo>
                <a:cubicBezTo>
                  <a:pt x="0" y="273200"/>
                  <a:pt x="44987" y="228280"/>
                  <a:pt x="100482" y="228280"/>
                </a:cubicBezTo>
                <a:cubicBezTo>
                  <a:pt x="102418" y="228280"/>
                  <a:pt x="104354" y="228740"/>
                  <a:pt x="106290" y="228925"/>
                </a:cubicBezTo>
                <a:cubicBezTo>
                  <a:pt x="102603" y="214473"/>
                  <a:pt x="100482" y="199561"/>
                  <a:pt x="100482" y="184005"/>
                </a:cubicBezTo>
                <a:cubicBezTo>
                  <a:pt x="100482" y="82383"/>
                  <a:pt x="182989" y="0"/>
                  <a:pt x="284762" y="0"/>
                </a:cubicBezTo>
                <a:close/>
              </a:path>
            </a:pathLst>
          </a:custGeom>
          <a:solidFill>
            <a:schemeClr val="accent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1219108"/>
            <a:endParaRPr lang="zh-CN" altLang="en-US" sz="2667" b="1" i="1">
              <a:solidFill>
                <a:schemeClr val="tx1"/>
              </a:solidFill>
            </a:endParaRPr>
          </a:p>
        </p:txBody>
      </p:sp>
      <p:sp>
        <p:nvSpPr>
          <p:cNvPr id="22" name="îšḷïḓê">
            <a:extLst>
              <a:ext uri="{FF2B5EF4-FFF2-40B4-BE49-F238E27FC236}">
                <a16:creationId xmlns:a16="http://schemas.microsoft.com/office/drawing/2014/main" xmlns="" id="{921D2456-A6A6-43F5-AD86-0A010D24A2F0}"/>
              </a:ext>
            </a:extLst>
          </p:cNvPr>
          <p:cNvSpPr txBox="1"/>
          <p:nvPr/>
        </p:nvSpPr>
        <p:spPr>
          <a:xfrm>
            <a:off x="3353471" y="4467524"/>
            <a:ext cx="2726576" cy="417624"/>
          </a:xfrm>
          <a:prstGeom prst="rect">
            <a:avLst/>
          </a:prstGeom>
          <a:noFill/>
        </p:spPr>
        <p:txBody>
          <a:bodyPr wrap="square" lIns="121920" tIns="60960" rIns="121920" bIns="60960" rtlCol="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133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画面抖动</a:t>
            </a:r>
            <a:endParaRPr lang="id-ID" sz="2133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išľîḑé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3353469" y="4885151"/>
            <a:ext cx="2726577" cy="11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0" tIns="60960" rIns="121920" bIns="6096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小高层和高层，楼顶风力比较大，会造成摄像机抖动，从而造成监控画面抖动，对于高空抛物识别效果不佳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ï$ľíde"/>
          <p:cNvSpPr/>
          <p:nvPr/>
        </p:nvSpPr>
        <p:spPr>
          <a:xfrm>
            <a:off x="6961112" y="3115355"/>
            <a:ext cx="960000" cy="960000"/>
          </a:xfrm>
          <a:prstGeom prst="donut">
            <a:avLst>
              <a:gd name="adj" fmla="val 2097"/>
            </a:avLst>
          </a:prstGeom>
          <a:solidFill>
            <a:schemeClr val="accent2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9108"/>
            <a:endParaRPr lang="zh-CN" altLang="en-US" sz="2667" b="1" i="1">
              <a:solidFill>
                <a:schemeClr val="tx1"/>
              </a:solidFill>
            </a:endParaRPr>
          </a:p>
        </p:txBody>
      </p:sp>
      <p:sp>
        <p:nvSpPr>
          <p:cNvPr id="21" name="îşļïde"/>
          <p:cNvSpPr/>
          <p:nvPr/>
        </p:nvSpPr>
        <p:spPr>
          <a:xfrm>
            <a:off x="7193751" y="3369685"/>
            <a:ext cx="484868" cy="420561"/>
          </a:xfrm>
          <a:custGeom>
            <a:avLst/>
            <a:gdLst>
              <a:gd name="connsiteX0" fmla="*/ 303820 w 607639"/>
              <a:gd name="connsiteY0" fmla="*/ 112552 h 527053"/>
              <a:gd name="connsiteX1" fmla="*/ 347324 w 607639"/>
              <a:gd name="connsiteY1" fmla="*/ 155985 h 527053"/>
              <a:gd name="connsiteX2" fmla="*/ 303820 w 607639"/>
              <a:gd name="connsiteY2" fmla="*/ 199418 h 527053"/>
              <a:gd name="connsiteX3" fmla="*/ 260316 w 607639"/>
              <a:gd name="connsiteY3" fmla="*/ 155985 h 527053"/>
              <a:gd name="connsiteX4" fmla="*/ 303820 w 607639"/>
              <a:gd name="connsiteY4" fmla="*/ 112552 h 527053"/>
              <a:gd name="connsiteX5" fmla="*/ 303775 w 607639"/>
              <a:gd name="connsiteY5" fmla="*/ 72970 h 527053"/>
              <a:gd name="connsiteX6" fmla="*/ 220644 w 607639"/>
              <a:gd name="connsiteY6" fmla="*/ 155983 h 527053"/>
              <a:gd name="connsiteX7" fmla="*/ 303775 w 607639"/>
              <a:gd name="connsiteY7" fmla="*/ 238996 h 527053"/>
              <a:gd name="connsiteX8" fmla="*/ 386906 w 607639"/>
              <a:gd name="connsiteY8" fmla="*/ 155983 h 527053"/>
              <a:gd name="connsiteX9" fmla="*/ 303775 w 607639"/>
              <a:gd name="connsiteY9" fmla="*/ 72970 h 527053"/>
              <a:gd name="connsiteX10" fmla="*/ 303775 w 607639"/>
              <a:gd name="connsiteY10" fmla="*/ 0 h 527053"/>
              <a:gd name="connsiteX11" fmla="*/ 459979 w 607639"/>
              <a:gd name="connsiteY11" fmla="*/ 155983 h 527053"/>
              <a:gd name="connsiteX12" fmla="*/ 426246 w 607639"/>
              <a:gd name="connsiteY12" fmla="*/ 252594 h 527053"/>
              <a:gd name="connsiteX13" fmla="*/ 500922 w 607639"/>
              <a:gd name="connsiteY13" fmla="*/ 294812 h 527053"/>
              <a:gd name="connsiteX14" fmla="*/ 517388 w 607639"/>
              <a:gd name="connsiteY14" fmla="*/ 292057 h 527053"/>
              <a:gd name="connsiteX15" fmla="*/ 567943 w 607639"/>
              <a:gd name="connsiteY15" fmla="*/ 342451 h 527053"/>
              <a:gd name="connsiteX16" fmla="*/ 537236 w 607639"/>
              <a:gd name="connsiteY16" fmla="*/ 388935 h 527053"/>
              <a:gd name="connsiteX17" fmla="*/ 537236 w 607639"/>
              <a:gd name="connsiteY17" fmla="*/ 419420 h 527053"/>
              <a:gd name="connsiteX18" fmla="*/ 607639 w 607639"/>
              <a:gd name="connsiteY18" fmla="*/ 507322 h 527053"/>
              <a:gd name="connsiteX19" fmla="*/ 607639 w 607639"/>
              <a:gd name="connsiteY19" fmla="*/ 527053 h 527053"/>
              <a:gd name="connsiteX20" fmla="*/ 427136 w 607639"/>
              <a:gd name="connsiteY20" fmla="*/ 527053 h 527053"/>
              <a:gd name="connsiteX21" fmla="*/ 427136 w 607639"/>
              <a:gd name="connsiteY21" fmla="*/ 507322 h 527053"/>
              <a:gd name="connsiteX22" fmla="*/ 497540 w 607639"/>
              <a:gd name="connsiteY22" fmla="*/ 419420 h 527053"/>
              <a:gd name="connsiteX23" fmla="*/ 497540 w 607639"/>
              <a:gd name="connsiteY23" fmla="*/ 388935 h 527053"/>
              <a:gd name="connsiteX24" fmla="*/ 466833 w 607639"/>
              <a:gd name="connsiteY24" fmla="*/ 342451 h 527053"/>
              <a:gd name="connsiteX25" fmla="*/ 470660 w 607639"/>
              <a:gd name="connsiteY25" fmla="*/ 323253 h 527053"/>
              <a:gd name="connsiteX26" fmla="*/ 396608 w 607639"/>
              <a:gd name="connsiteY26" fmla="*/ 281302 h 527053"/>
              <a:gd name="connsiteX27" fmla="*/ 323623 w 607639"/>
              <a:gd name="connsiteY27" fmla="*/ 310632 h 527053"/>
              <a:gd name="connsiteX28" fmla="*/ 323623 w 607639"/>
              <a:gd name="connsiteY28" fmla="*/ 419420 h 527053"/>
              <a:gd name="connsiteX29" fmla="*/ 394026 w 607639"/>
              <a:gd name="connsiteY29" fmla="*/ 507322 h 527053"/>
              <a:gd name="connsiteX30" fmla="*/ 394026 w 607639"/>
              <a:gd name="connsiteY30" fmla="*/ 527053 h 527053"/>
              <a:gd name="connsiteX31" fmla="*/ 213613 w 607639"/>
              <a:gd name="connsiteY31" fmla="*/ 527053 h 527053"/>
              <a:gd name="connsiteX32" fmla="*/ 213613 w 607639"/>
              <a:gd name="connsiteY32" fmla="*/ 507322 h 527053"/>
              <a:gd name="connsiteX33" fmla="*/ 284016 w 607639"/>
              <a:gd name="connsiteY33" fmla="*/ 419420 h 527053"/>
              <a:gd name="connsiteX34" fmla="*/ 284016 w 607639"/>
              <a:gd name="connsiteY34" fmla="*/ 310632 h 527053"/>
              <a:gd name="connsiteX35" fmla="*/ 211032 w 607639"/>
              <a:gd name="connsiteY35" fmla="*/ 281302 h 527053"/>
              <a:gd name="connsiteX36" fmla="*/ 136890 w 607639"/>
              <a:gd name="connsiteY36" fmla="*/ 323253 h 527053"/>
              <a:gd name="connsiteX37" fmla="*/ 140717 w 607639"/>
              <a:gd name="connsiteY37" fmla="*/ 342451 h 527053"/>
              <a:gd name="connsiteX38" fmla="*/ 110011 w 607639"/>
              <a:gd name="connsiteY38" fmla="*/ 388935 h 527053"/>
              <a:gd name="connsiteX39" fmla="*/ 110011 w 607639"/>
              <a:gd name="connsiteY39" fmla="*/ 419420 h 527053"/>
              <a:gd name="connsiteX40" fmla="*/ 180414 w 607639"/>
              <a:gd name="connsiteY40" fmla="*/ 507322 h 527053"/>
              <a:gd name="connsiteX41" fmla="*/ 180414 w 607639"/>
              <a:gd name="connsiteY41" fmla="*/ 527053 h 527053"/>
              <a:gd name="connsiteX42" fmla="*/ 0 w 607639"/>
              <a:gd name="connsiteY42" fmla="*/ 527053 h 527053"/>
              <a:gd name="connsiteX43" fmla="*/ 0 w 607639"/>
              <a:gd name="connsiteY43" fmla="*/ 507322 h 527053"/>
              <a:gd name="connsiteX44" fmla="*/ 70403 w 607639"/>
              <a:gd name="connsiteY44" fmla="*/ 419420 h 527053"/>
              <a:gd name="connsiteX45" fmla="*/ 70403 w 607639"/>
              <a:gd name="connsiteY45" fmla="*/ 388935 h 527053"/>
              <a:gd name="connsiteX46" fmla="*/ 39696 w 607639"/>
              <a:gd name="connsiteY46" fmla="*/ 342451 h 527053"/>
              <a:gd name="connsiteX47" fmla="*/ 90251 w 607639"/>
              <a:gd name="connsiteY47" fmla="*/ 292057 h 527053"/>
              <a:gd name="connsiteX48" fmla="*/ 106717 w 607639"/>
              <a:gd name="connsiteY48" fmla="*/ 294812 h 527053"/>
              <a:gd name="connsiteX49" fmla="*/ 181304 w 607639"/>
              <a:gd name="connsiteY49" fmla="*/ 252594 h 527053"/>
              <a:gd name="connsiteX50" fmla="*/ 147660 w 607639"/>
              <a:gd name="connsiteY50" fmla="*/ 155983 h 527053"/>
              <a:gd name="connsiteX51" fmla="*/ 303775 w 607639"/>
              <a:gd name="connsiteY51" fmla="*/ 0 h 52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7639" h="527053">
                <a:moveTo>
                  <a:pt x="303820" y="112552"/>
                </a:moveTo>
                <a:cubicBezTo>
                  <a:pt x="327847" y="112552"/>
                  <a:pt x="347324" y="131998"/>
                  <a:pt x="347324" y="155985"/>
                </a:cubicBezTo>
                <a:cubicBezTo>
                  <a:pt x="347324" y="179972"/>
                  <a:pt x="327847" y="199418"/>
                  <a:pt x="303820" y="199418"/>
                </a:cubicBezTo>
                <a:cubicBezTo>
                  <a:pt x="279793" y="199418"/>
                  <a:pt x="260316" y="179972"/>
                  <a:pt x="260316" y="155985"/>
                </a:cubicBezTo>
                <a:cubicBezTo>
                  <a:pt x="260316" y="131998"/>
                  <a:pt x="279793" y="112552"/>
                  <a:pt x="303820" y="112552"/>
                </a:cubicBezTo>
                <a:close/>
                <a:moveTo>
                  <a:pt x="303775" y="72970"/>
                </a:moveTo>
                <a:cubicBezTo>
                  <a:pt x="257937" y="72970"/>
                  <a:pt x="220644" y="110210"/>
                  <a:pt x="220644" y="155983"/>
                </a:cubicBezTo>
                <a:cubicBezTo>
                  <a:pt x="220644" y="201756"/>
                  <a:pt x="257937" y="238996"/>
                  <a:pt x="303775" y="238996"/>
                </a:cubicBezTo>
                <a:cubicBezTo>
                  <a:pt x="349613" y="238996"/>
                  <a:pt x="386906" y="201756"/>
                  <a:pt x="386906" y="155983"/>
                </a:cubicBezTo>
                <a:cubicBezTo>
                  <a:pt x="386906" y="110210"/>
                  <a:pt x="349613" y="72970"/>
                  <a:pt x="303775" y="72970"/>
                </a:cubicBezTo>
                <a:close/>
                <a:moveTo>
                  <a:pt x="303775" y="0"/>
                </a:moveTo>
                <a:cubicBezTo>
                  <a:pt x="389932" y="0"/>
                  <a:pt x="459979" y="69948"/>
                  <a:pt x="459979" y="155983"/>
                </a:cubicBezTo>
                <a:cubicBezTo>
                  <a:pt x="459979" y="192423"/>
                  <a:pt x="447341" y="226020"/>
                  <a:pt x="426246" y="252594"/>
                </a:cubicBezTo>
                <a:lnTo>
                  <a:pt x="500922" y="294812"/>
                </a:lnTo>
                <a:cubicBezTo>
                  <a:pt x="506084" y="293034"/>
                  <a:pt x="511602" y="292057"/>
                  <a:pt x="517388" y="292057"/>
                </a:cubicBezTo>
                <a:cubicBezTo>
                  <a:pt x="545246" y="292057"/>
                  <a:pt x="567943" y="314632"/>
                  <a:pt x="567943" y="342451"/>
                </a:cubicBezTo>
                <a:cubicBezTo>
                  <a:pt x="567943" y="363249"/>
                  <a:pt x="555215" y="381202"/>
                  <a:pt x="537236" y="388935"/>
                </a:cubicBezTo>
                <a:lnTo>
                  <a:pt x="537236" y="419420"/>
                </a:lnTo>
                <a:cubicBezTo>
                  <a:pt x="577466" y="428486"/>
                  <a:pt x="607639" y="464393"/>
                  <a:pt x="607639" y="507322"/>
                </a:cubicBezTo>
                <a:lnTo>
                  <a:pt x="607639" y="527053"/>
                </a:lnTo>
                <a:lnTo>
                  <a:pt x="427136" y="527053"/>
                </a:lnTo>
                <a:lnTo>
                  <a:pt x="427136" y="507322"/>
                </a:lnTo>
                <a:cubicBezTo>
                  <a:pt x="427136" y="464393"/>
                  <a:pt x="457309" y="428486"/>
                  <a:pt x="497540" y="419420"/>
                </a:cubicBezTo>
                <a:lnTo>
                  <a:pt x="497540" y="388935"/>
                </a:lnTo>
                <a:cubicBezTo>
                  <a:pt x="479560" y="381202"/>
                  <a:pt x="466833" y="363249"/>
                  <a:pt x="466833" y="342451"/>
                </a:cubicBezTo>
                <a:cubicBezTo>
                  <a:pt x="466833" y="335696"/>
                  <a:pt x="468257" y="329208"/>
                  <a:pt x="470660" y="323253"/>
                </a:cubicBezTo>
                <a:lnTo>
                  <a:pt x="396608" y="281302"/>
                </a:lnTo>
                <a:cubicBezTo>
                  <a:pt x="375691" y="296767"/>
                  <a:pt x="350681" y="307166"/>
                  <a:pt x="323623" y="310632"/>
                </a:cubicBezTo>
                <a:lnTo>
                  <a:pt x="323623" y="419420"/>
                </a:lnTo>
                <a:cubicBezTo>
                  <a:pt x="363854" y="428486"/>
                  <a:pt x="394026" y="464393"/>
                  <a:pt x="394026" y="507322"/>
                </a:cubicBezTo>
                <a:lnTo>
                  <a:pt x="394026" y="527053"/>
                </a:lnTo>
                <a:lnTo>
                  <a:pt x="213613" y="527053"/>
                </a:lnTo>
                <a:lnTo>
                  <a:pt x="213613" y="507322"/>
                </a:lnTo>
                <a:cubicBezTo>
                  <a:pt x="213613" y="464393"/>
                  <a:pt x="243786" y="428486"/>
                  <a:pt x="284016" y="419420"/>
                </a:cubicBezTo>
                <a:lnTo>
                  <a:pt x="284016" y="310632"/>
                </a:lnTo>
                <a:cubicBezTo>
                  <a:pt x="256869" y="307166"/>
                  <a:pt x="231948" y="296767"/>
                  <a:pt x="211032" y="281302"/>
                </a:cubicBezTo>
                <a:lnTo>
                  <a:pt x="136890" y="323253"/>
                </a:lnTo>
                <a:cubicBezTo>
                  <a:pt x="139382" y="329208"/>
                  <a:pt x="140717" y="335696"/>
                  <a:pt x="140717" y="342451"/>
                </a:cubicBezTo>
                <a:cubicBezTo>
                  <a:pt x="140717" y="363249"/>
                  <a:pt x="128079" y="381202"/>
                  <a:pt x="110011" y="388935"/>
                </a:cubicBezTo>
                <a:lnTo>
                  <a:pt x="110011" y="419420"/>
                </a:lnTo>
                <a:cubicBezTo>
                  <a:pt x="150241" y="428486"/>
                  <a:pt x="180414" y="464393"/>
                  <a:pt x="180414" y="507322"/>
                </a:cubicBezTo>
                <a:lnTo>
                  <a:pt x="180414" y="527053"/>
                </a:lnTo>
                <a:lnTo>
                  <a:pt x="0" y="527053"/>
                </a:lnTo>
                <a:lnTo>
                  <a:pt x="0" y="507322"/>
                </a:lnTo>
                <a:cubicBezTo>
                  <a:pt x="0" y="464393"/>
                  <a:pt x="30173" y="428486"/>
                  <a:pt x="70403" y="419420"/>
                </a:cubicBezTo>
                <a:lnTo>
                  <a:pt x="70403" y="388935"/>
                </a:lnTo>
                <a:cubicBezTo>
                  <a:pt x="52335" y="381202"/>
                  <a:pt x="39696" y="363249"/>
                  <a:pt x="39696" y="342451"/>
                </a:cubicBezTo>
                <a:cubicBezTo>
                  <a:pt x="39696" y="314632"/>
                  <a:pt x="62393" y="292057"/>
                  <a:pt x="90251" y="292057"/>
                </a:cubicBezTo>
                <a:cubicBezTo>
                  <a:pt x="96037" y="292057"/>
                  <a:pt x="101555" y="293034"/>
                  <a:pt x="106717" y="294812"/>
                </a:cubicBezTo>
                <a:lnTo>
                  <a:pt x="181304" y="252594"/>
                </a:lnTo>
                <a:cubicBezTo>
                  <a:pt x="160299" y="226020"/>
                  <a:pt x="147660" y="192423"/>
                  <a:pt x="147660" y="155983"/>
                </a:cubicBezTo>
                <a:cubicBezTo>
                  <a:pt x="147660" y="69948"/>
                  <a:pt x="217707" y="0"/>
                  <a:pt x="303775" y="0"/>
                </a:cubicBezTo>
                <a:close/>
              </a:path>
            </a:pathLst>
          </a:custGeom>
          <a:solidFill>
            <a:schemeClr val="accent2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1219108"/>
            <a:endParaRPr lang="zh-CN" altLang="en-US" sz="2667" b="1" i="1">
              <a:solidFill>
                <a:schemeClr val="tx1"/>
              </a:solidFill>
            </a:endParaRPr>
          </a:p>
        </p:txBody>
      </p:sp>
      <p:sp>
        <p:nvSpPr>
          <p:cNvPr id="18" name="ïṩļîḋê">
            <a:extLst>
              <a:ext uri="{FF2B5EF4-FFF2-40B4-BE49-F238E27FC236}">
                <a16:creationId xmlns:a16="http://schemas.microsoft.com/office/drawing/2014/main" xmlns="" id="{921D2456-A6A6-43F5-AD86-0A010D24A2F0}"/>
              </a:ext>
            </a:extLst>
          </p:cNvPr>
          <p:cNvSpPr txBox="1"/>
          <p:nvPr/>
        </p:nvSpPr>
        <p:spPr>
          <a:xfrm>
            <a:off x="6072897" y="4467524"/>
            <a:ext cx="2726576" cy="417624"/>
          </a:xfrm>
          <a:prstGeom prst="rect">
            <a:avLst/>
          </a:prstGeom>
          <a:noFill/>
        </p:spPr>
        <p:txBody>
          <a:bodyPr wrap="square" lIns="121920" tIns="60960" rIns="121920" bIns="60960" rtlCol="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133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施工繁琐</a:t>
            </a:r>
            <a:endParaRPr lang="id-ID" sz="2133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íšļíḑé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6072896" y="4885151"/>
            <a:ext cx="2726577" cy="11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0" tIns="60960" rIns="121920" bIns="6096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小区楼顶通常不会预埋管线，安装摄像机需重新综合布线，系统的整体施工成本较高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$ľîḑè"/>
          <p:cNvSpPr/>
          <p:nvPr/>
        </p:nvSpPr>
        <p:spPr>
          <a:xfrm>
            <a:off x="9680540" y="3115355"/>
            <a:ext cx="960000" cy="960000"/>
          </a:xfrm>
          <a:prstGeom prst="donut">
            <a:avLst>
              <a:gd name="adj" fmla="val 2097"/>
            </a:avLst>
          </a:prstGeom>
          <a:solidFill>
            <a:schemeClr val="accent3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9108"/>
            <a:endParaRPr lang="zh-CN" altLang="en-US" sz="2667" b="1" i="1">
              <a:solidFill>
                <a:schemeClr val="tx1"/>
              </a:solidFill>
            </a:endParaRPr>
          </a:p>
        </p:txBody>
      </p:sp>
      <p:sp>
        <p:nvSpPr>
          <p:cNvPr id="17" name="ïŝľiḋê"/>
          <p:cNvSpPr/>
          <p:nvPr/>
        </p:nvSpPr>
        <p:spPr>
          <a:xfrm>
            <a:off x="9960688" y="3348717"/>
            <a:ext cx="389851" cy="462497"/>
          </a:xfrm>
          <a:custGeom>
            <a:avLst/>
            <a:gdLst>
              <a:gd name="connsiteX0" fmla="*/ 436982 w 510470"/>
              <a:gd name="connsiteY0" fmla="*/ 513452 h 605593"/>
              <a:gd name="connsiteX1" fmla="*/ 422903 w 510470"/>
              <a:gd name="connsiteY1" fmla="*/ 527513 h 605593"/>
              <a:gd name="connsiteX2" fmla="*/ 436982 w 510470"/>
              <a:gd name="connsiteY2" fmla="*/ 541574 h 605593"/>
              <a:gd name="connsiteX3" fmla="*/ 451168 w 510470"/>
              <a:gd name="connsiteY3" fmla="*/ 527513 h 605593"/>
              <a:gd name="connsiteX4" fmla="*/ 436982 w 510470"/>
              <a:gd name="connsiteY4" fmla="*/ 513452 h 605593"/>
              <a:gd name="connsiteX5" fmla="*/ 114232 w 510470"/>
              <a:gd name="connsiteY5" fmla="*/ 513452 h 605593"/>
              <a:gd name="connsiteX6" fmla="*/ 100046 w 510470"/>
              <a:gd name="connsiteY6" fmla="*/ 527513 h 605593"/>
              <a:gd name="connsiteX7" fmla="*/ 114232 w 510470"/>
              <a:gd name="connsiteY7" fmla="*/ 541574 h 605593"/>
              <a:gd name="connsiteX8" fmla="*/ 128311 w 510470"/>
              <a:gd name="connsiteY8" fmla="*/ 527513 h 605593"/>
              <a:gd name="connsiteX9" fmla="*/ 114232 w 510470"/>
              <a:gd name="connsiteY9" fmla="*/ 513452 h 605593"/>
              <a:gd name="connsiteX10" fmla="*/ 68902 w 510470"/>
              <a:gd name="connsiteY10" fmla="*/ 513452 h 605593"/>
              <a:gd name="connsiteX11" fmla="*/ 54823 w 510470"/>
              <a:gd name="connsiteY11" fmla="*/ 527513 h 605593"/>
              <a:gd name="connsiteX12" fmla="*/ 68902 w 510470"/>
              <a:gd name="connsiteY12" fmla="*/ 541574 h 605593"/>
              <a:gd name="connsiteX13" fmla="*/ 83087 w 510470"/>
              <a:gd name="connsiteY13" fmla="*/ 527513 h 605593"/>
              <a:gd name="connsiteX14" fmla="*/ 68902 w 510470"/>
              <a:gd name="connsiteY14" fmla="*/ 513452 h 605593"/>
              <a:gd name="connsiteX15" fmla="*/ 0 w 510470"/>
              <a:gd name="connsiteY15" fmla="*/ 449432 h 605593"/>
              <a:gd name="connsiteX16" fmla="*/ 510470 w 510470"/>
              <a:gd name="connsiteY16" fmla="*/ 449432 h 605593"/>
              <a:gd name="connsiteX17" fmla="*/ 510470 w 510470"/>
              <a:gd name="connsiteY17" fmla="*/ 605593 h 605593"/>
              <a:gd name="connsiteX18" fmla="*/ 0 w 510470"/>
              <a:gd name="connsiteY18" fmla="*/ 605593 h 605593"/>
              <a:gd name="connsiteX19" fmla="*/ 95598 w 510470"/>
              <a:gd name="connsiteY19" fmla="*/ 342807 h 605593"/>
              <a:gd name="connsiteX20" fmla="*/ 414907 w 510470"/>
              <a:gd name="connsiteY20" fmla="*/ 342807 h 605593"/>
              <a:gd name="connsiteX21" fmla="*/ 506519 w 510470"/>
              <a:gd name="connsiteY21" fmla="*/ 421840 h 605593"/>
              <a:gd name="connsiteX22" fmla="*/ 4093 w 510470"/>
              <a:gd name="connsiteY22" fmla="*/ 421840 h 605593"/>
              <a:gd name="connsiteX23" fmla="*/ 255235 w 510470"/>
              <a:gd name="connsiteY23" fmla="*/ 71977 h 605593"/>
              <a:gd name="connsiteX24" fmla="*/ 313663 w 510470"/>
              <a:gd name="connsiteY24" fmla="*/ 130352 h 605593"/>
              <a:gd name="connsiteX25" fmla="*/ 280078 w 510470"/>
              <a:gd name="connsiteY25" fmla="*/ 183082 h 605593"/>
              <a:gd name="connsiteX26" fmla="*/ 280078 w 510470"/>
              <a:gd name="connsiteY26" fmla="*/ 316345 h 605593"/>
              <a:gd name="connsiteX27" fmla="*/ 230392 w 510470"/>
              <a:gd name="connsiteY27" fmla="*/ 316345 h 605593"/>
              <a:gd name="connsiteX28" fmla="*/ 230392 w 510470"/>
              <a:gd name="connsiteY28" fmla="*/ 183082 h 605593"/>
              <a:gd name="connsiteX29" fmla="*/ 196807 w 510470"/>
              <a:gd name="connsiteY29" fmla="*/ 130352 h 605593"/>
              <a:gd name="connsiteX30" fmla="*/ 255235 w 510470"/>
              <a:gd name="connsiteY30" fmla="*/ 71977 h 605593"/>
              <a:gd name="connsiteX31" fmla="*/ 380055 w 510470"/>
              <a:gd name="connsiteY31" fmla="*/ 62733 h 605593"/>
              <a:gd name="connsiteX32" fmla="*/ 418030 w 510470"/>
              <a:gd name="connsiteY32" fmla="*/ 130352 h 605593"/>
              <a:gd name="connsiteX33" fmla="*/ 380055 w 510470"/>
              <a:gd name="connsiteY33" fmla="*/ 197866 h 605593"/>
              <a:gd name="connsiteX34" fmla="*/ 354027 w 510470"/>
              <a:gd name="connsiteY34" fmla="*/ 155484 h 605593"/>
              <a:gd name="connsiteX35" fmla="*/ 368214 w 510470"/>
              <a:gd name="connsiteY35" fmla="*/ 130352 h 605593"/>
              <a:gd name="connsiteX36" fmla="*/ 354027 w 510470"/>
              <a:gd name="connsiteY36" fmla="*/ 105115 h 605593"/>
              <a:gd name="connsiteX37" fmla="*/ 130486 w 510470"/>
              <a:gd name="connsiteY37" fmla="*/ 62733 h 605593"/>
              <a:gd name="connsiteX38" fmla="*/ 156514 w 510470"/>
              <a:gd name="connsiteY38" fmla="*/ 105115 h 605593"/>
              <a:gd name="connsiteX39" fmla="*/ 142327 w 510470"/>
              <a:gd name="connsiteY39" fmla="*/ 130352 h 605593"/>
              <a:gd name="connsiteX40" fmla="*/ 156514 w 510470"/>
              <a:gd name="connsiteY40" fmla="*/ 155484 h 605593"/>
              <a:gd name="connsiteX41" fmla="*/ 130486 w 510470"/>
              <a:gd name="connsiteY41" fmla="*/ 197866 h 605593"/>
              <a:gd name="connsiteX42" fmla="*/ 92511 w 510470"/>
              <a:gd name="connsiteY42" fmla="*/ 130352 h 605593"/>
              <a:gd name="connsiteX43" fmla="*/ 130486 w 510470"/>
              <a:gd name="connsiteY43" fmla="*/ 62733 h 605593"/>
              <a:gd name="connsiteX44" fmla="*/ 437083 w 510470"/>
              <a:gd name="connsiteY44" fmla="*/ 0 h 605593"/>
              <a:gd name="connsiteX45" fmla="*/ 510187 w 510470"/>
              <a:gd name="connsiteY45" fmla="*/ 130352 h 605593"/>
              <a:gd name="connsiteX46" fmla="*/ 437083 w 510470"/>
              <a:gd name="connsiteY46" fmla="*/ 260598 h 605593"/>
              <a:gd name="connsiteX47" fmla="*/ 411043 w 510470"/>
              <a:gd name="connsiteY47" fmla="*/ 218212 h 605593"/>
              <a:gd name="connsiteX48" fmla="*/ 460455 w 510470"/>
              <a:gd name="connsiteY48" fmla="*/ 130352 h 605593"/>
              <a:gd name="connsiteX49" fmla="*/ 411043 w 510470"/>
              <a:gd name="connsiteY49" fmla="*/ 42386 h 605593"/>
              <a:gd name="connsiteX50" fmla="*/ 73405 w 510470"/>
              <a:gd name="connsiteY50" fmla="*/ 0 h 605593"/>
              <a:gd name="connsiteX51" fmla="*/ 99427 w 510470"/>
              <a:gd name="connsiteY51" fmla="*/ 42386 h 605593"/>
              <a:gd name="connsiteX52" fmla="*/ 50050 w 510470"/>
              <a:gd name="connsiteY52" fmla="*/ 130352 h 605593"/>
              <a:gd name="connsiteX53" fmla="*/ 99427 w 510470"/>
              <a:gd name="connsiteY53" fmla="*/ 218212 h 605593"/>
              <a:gd name="connsiteX54" fmla="*/ 73405 w 510470"/>
              <a:gd name="connsiteY54" fmla="*/ 260598 h 605593"/>
              <a:gd name="connsiteX55" fmla="*/ 353 w 510470"/>
              <a:gd name="connsiteY55" fmla="*/ 130352 h 605593"/>
              <a:gd name="connsiteX56" fmla="*/ 73405 w 510470"/>
              <a:gd name="connsiteY56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0470" h="605593">
                <a:moveTo>
                  <a:pt x="436982" y="513452"/>
                </a:moveTo>
                <a:cubicBezTo>
                  <a:pt x="429196" y="513452"/>
                  <a:pt x="422903" y="519737"/>
                  <a:pt x="422903" y="527513"/>
                </a:cubicBezTo>
                <a:cubicBezTo>
                  <a:pt x="422903" y="535289"/>
                  <a:pt x="429196" y="541574"/>
                  <a:pt x="436982" y="541574"/>
                </a:cubicBezTo>
                <a:cubicBezTo>
                  <a:pt x="444875" y="541574"/>
                  <a:pt x="451168" y="535289"/>
                  <a:pt x="451168" y="527513"/>
                </a:cubicBezTo>
                <a:cubicBezTo>
                  <a:pt x="451168" y="519737"/>
                  <a:pt x="444768" y="513452"/>
                  <a:pt x="436982" y="513452"/>
                </a:cubicBezTo>
                <a:close/>
                <a:moveTo>
                  <a:pt x="114232" y="513452"/>
                </a:moveTo>
                <a:cubicBezTo>
                  <a:pt x="106446" y="513452"/>
                  <a:pt x="100046" y="519737"/>
                  <a:pt x="100046" y="527513"/>
                </a:cubicBezTo>
                <a:cubicBezTo>
                  <a:pt x="100046" y="535289"/>
                  <a:pt x="106446" y="541574"/>
                  <a:pt x="114232" y="541574"/>
                </a:cubicBezTo>
                <a:cubicBezTo>
                  <a:pt x="122018" y="541574"/>
                  <a:pt x="128311" y="535289"/>
                  <a:pt x="128311" y="527513"/>
                </a:cubicBezTo>
                <a:cubicBezTo>
                  <a:pt x="128311" y="519737"/>
                  <a:pt x="122018" y="513452"/>
                  <a:pt x="114232" y="513452"/>
                </a:cubicBezTo>
                <a:close/>
                <a:moveTo>
                  <a:pt x="68902" y="513452"/>
                </a:moveTo>
                <a:cubicBezTo>
                  <a:pt x="61116" y="513452"/>
                  <a:pt x="54823" y="519737"/>
                  <a:pt x="54823" y="527513"/>
                </a:cubicBezTo>
                <a:cubicBezTo>
                  <a:pt x="54823" y="535289"/>
                  <a:pt x="61116" y="541574"/>
                  <a:pt x="68902" y="541574"/>
                </a:cubicBezTo>
                <a:cubicBezTo>
                  <a:pt x="76688" y="541574"/>
                  <a:pt x="83087" y="535289"/>
                  <a:pt x="83087" y="527513"/>
                </a:cubicBezTo>
                <a:cubicBezTo>
                  <a:pt x="83087" y="519737"/>
                  <a:pt x="76688" y="513452"/>
                  <a:pt x="68902" y="513452"/>
                </a:cubicBezTo>
                <a:close/>
                <a:moveTo>
                  <a:pt x="0" y="449432"/>
                </a:moveTo>
                <a:lnTo>
                  <a:pt x="510470" y="449432"/>
                </a:lnTo>
                <a:lnTo>
                  <a:pt x="510470" y="605593"/>
                </a:lnTo>
                <a:lnTo>
                  <a:pt x="0" y="605593"/>
                </a:lnTo>
                <a:close/>
                <a:moveTo>
                  <a:pt x="95598" y="342807"/>
                </a:moveTo>
                <a:lnTo>
                  <a:pt x="414907" y="342807"/>
                </a:lnTo>
                <a:lnTo>
                  <a:pt x="506519" y="421840"/>
                </a:lnTo>
                <a:lnTo>
                  <a:pt x="4093" y="421840"/>
                </a:lnTo>
                <a:close/>
                <a:moveTo>
                  <a:pt x="255235" y="71977"/>
                </a:moveTo>
                <a:cubicBezTo>
                  <a:pt x="287434" y="71977"/>
                  <a:pt x="313663" y="98075"/>
                  <a:pt x="313663" y="130352"/>
                </a:cubicBezTo>
                <a:cubicBezTo>
                  <a:pt x="313663" y="153575"/>
                  <a:pt x="299909" y="173708"/>
                  <a:pt x="280078" y="183082"/>
                </a:cubicBezTo>
                <a:lnTo>
                  <a:pt x="280078" y="316345"/>
                </a:lnTo>
                <a:lnTo>
                  <a:pt x="230392" y="316345"/>
                </a:lnTo>
                <a:lnTo>
                  <a:pt x="230392" y="183082"/>
                </a:lnTo>
                <a:cubicBezTo>
                  <a:pt x="210561" y="173708"/>
                  <a:pt x="196807" y="153575"/>
                  <a:pt x="196807" y="130352"/>
                </a:cubicBezTo>
                <a:cubicBezTo>
                  <a:pt x="196807" y="98075"/>
                  <a:pt x="223036" y="71977"/>
                  <a:pt x="255235" y="71977"/>
                </a:cubicBezTo>
                <a:close/>
                <a:moveTo>
                  <a:pt x="380055" y="62733"/>
                </a:moveTo>
                <a:cubicBezTo>
                  <a:pt x="403843" y="77215"/>
                  <a:pt x="418030" y="102559"/>
                  <a:pt x="418030" y="130352"/>
                </a:cubicBezTo>
                <a:cubicBezTo>
                  <a:pt x="418030" y="158146"/>
                  <a:pt x="403843" y="183383"/>
                  <a:pt x="380055" y="197866"/>
                </a:cubicBezTo>
                <a:lnTo>
                  <a:pt x="354027" y="155484"/>
                </a:lnTo>
                <a:cubicBezTo>
                  <a:pt x="362881" y="150053"/>
                  <a:pt x="368214" y="140682"/>
                  <a:pt x="368214" y="130352"/>
                </a:cubicBezTo>
                <a:cubicBezTo>
                  <a:pt x="368214" y="119917"/>
                  <a:pt x="362881" y="110546"/>
                  <a:pt x="354027" y="105115"/>
                </a:cubicBezTo>
                <a:close/>
                <a:moveTo>
                  <a:pt x="130486" y="62733"/>
                </a:moveTo>
                <a:lnTo>
                  <a:pt x="156514" y="105115"/>
                </a:lnTo>
                <a:cubicBezTo>
                  <a:pt x="147660" y="110546"/>
                  <a:pt x="142327" y="119917"/>
                  <a:pt x="142327" y="130352"/>
                </a:cubicBezTo>
                <a:cubicBezTo>
                  <a:pt x="142327" y="140682"/>
                  <a:pt x="147660" y="150053"/>
                  <a:pt x="156514" y="155484"/>
                </a:cubicBezTo>
                <a:lnTo>
                  <a:pt x="130486" y="197866"/>
                </a:lnTo>
                <a:cubicBezTo>
                  <a:pt x="106698" y="183383"/>
                  <a:pt x="92511" y="158146"/>
                  <a:pt x="92511" y="130352"/>
                </a:cubicBezTo>
                <a:cubicBezTo>
                  <a:pt x="92511" y="102559"/>
                  <a:pt x="106698" y="77215"/>
                  <a:pt x="130486" y="62733"/>
                </a:cubicBezTo>
                <a:close/>
                <a:moveTo>
                  <a:pt x="437083" y="0"/>
                </a:moveTo>
                <a:cubicBezTo>
                  <a:pt x="482866" y="28008"/>
                  <a:pt x="510187" y="76678"/>
                  <a:pt x="510187" y="130352"/>
                </a:cubicBezTo>
                <a:cubicBezTo>
                  <a:pt x="510187" y="183920"/>
                  <a:pt x="482866" y="232589"/>
                  <a:pt x="437083" y="260598"/>
                </a:cubicBezTo>
                <a:lnTo>
                  <a:pt x="411043" y="218212"/>
                </a:lnTo>
                <a:cubicBezTo>
                  <a:pt x="441992" y="199362"/>
                  <a:pt x="460455" y="166454"/>
                  <a:pt x="460455" y="130352"/>
                </a:cubicBezTo>
                <a:cubicBezTo>
                  <a:pt x="460455" y="94143"/>
                  <a:pt x="441992" y="61235"/>
                  <a:pt x="411043" y="42386"/>
                </a:cubicBezTo>
                <a:close/>
                <a:moveTo>
                  <a:pt x="73405" y="0"/>
                </a:moveTo>
                <a:lnTo>
                  <a:pt x="99427" y="42386"/>
                </a:lnTo>
                <a:cubicBezTo>
                  <a:pt x="68500" y="61235"/>
                  <a:pt x="50050" y="94143"/>
                  <a:pt x="50050" y="130352"/>
                </a:cubicBezTo>
                <a:cubicBezTo>
                  <a:pt x="50050" y="166454"/>
                  <a:pt x="68500" y="199362"/>
                  <a:pt x="99427" y="218212"/>
                </a:cubicBezTo>
                <a:lnTo>
                  <a:pt x="73405" y="260598"/>
                </a:lnTo>
                <a:cubicBezTo>
                  <a:pt x="27654" y="232589"/>
                  <a:pt x="353" y="183920"/>
                  <a:pt x="353" y="130352"/>
                </a:cubicBezTo>
                <a:cubicBezTo>
                  <a:pt x="353" y="76678"/>
                  <a:pt x="27654" y="28008"/>
                  <a:pt x="73405" y="0"/>
                </a:cubicBezTo>
                <a:close/>
              </a:path>
            </a:pathLst>
          </a:custGeom>
          <a:solidFill>
            <a:schemeClr val="accent3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1219108"/>
            <a:endParaRPr lang="zh-CN" altLang="en-US" sz="2667" b="1" i="1">
              <a:solidFill>
                <a:schemeClr val="tx1"/>
              </a:solidFill>
            </a:endParaRPr>
          </a:p>
        </p:txBody>
      </p:sp>
      <p:sp>
        <p:nvSpPr>
          <p:cNvPr id="14" name="îşḻíḑê">
            <a:extLst>
              <a:ext uri="{FF2B5EF4-FFF2-40B4-BE49-F238E27FC236}">
                <a16:creationId xmlns:a16="http://schemas.microsoft.com/office/drawing/2014/main" xmlns="" id="{921D2456-A6A6-43F5-AD86-0A010D24A2F0}"/>
              </a:ext>
            </a:extLst>
          </p:cNvPr>
          <p:cNvSpPr txBox="1"/>
          <p:nvPr/>
        </p:nvSpPr>
        <p:spPr>
          <a:xfrm>
            <a:off x="8792324" y="4467524"/>
            <a:ext cx="2726576" cy="417624"/>
          </a:xfrm>
          <a:prstGeom prst="rect">
            <a:avLst/>
          </a:prstGeom>
          <a:noFill/>
        </p:spPr>
        <p:txBody>
          <a:bodyPr wrap="square" lIns="121920" tIns="60960" rIns="121920" bIns="60960" rtlCol="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133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侵犯隐私</a:t>
            </a:r>
            <a:endParaRPr lang="id-ID" sz="2133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ïŝḻîdè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8792322" y="4885151"/>
            <a:ext cx="2726577" cy="11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0" tIns="60960" rIns="121920" bIns="6096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在楼顶安装，从上往下照，很容易照到居民家中，侵犯个人隐私，会引起不必要的麻烦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76472" y="2989414"/>
            <a:ext cx="0" cy="290710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795899" y="2989414"/>
            <a:ext cx="0" cy="290710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íṡļîḋé"/>
          <p:cNvSpPr/>
          <p:nvPr/>
        </p:nvSpPr>
        <p:spPr>
          <a:xfrm>
            <a:off x="3353470" y="1497028"/>
            <a:ext cx="8165429" cy="1052403"/>
          </a:xfrm>
          <a:prstGeom prst="rect">
            <a:avLst/>
          </a:prstGeom>
        </p:spPr>
        <p:txBody>
          <a:bodyPr wrap="square" lIns="121920" tIns="60960" rIns="121920" bIns="6096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zh-CN" altLang="en-US" sz="17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建议选择在需要覆盖的建筑立面前</a:t>
            </a:r>
            <a:r>
              <a:rPr lang="en-US" altLang="zh-CN" sz="17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7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米左右距离立杆安装，避免树木及其他物体遮挡。摄像机不建议选择在楼顶安装，主要原因是：</a:t>
            </a:r>
            <a:endParaRPr lang="en-US" altLang="zh-CN" sz="1733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勘点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9834113" y="146649"/>
            <a:ext cx="1906438" cy="1276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9697" y="138891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48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安装指导</a:t>
            </a:r>
            <a:endParaRPr kumimoji="1" lang="zh-CN" altLang="en-US" dirty="0"/>
          </a:p>
        </p:txBody>
      </p:sp>
      <p:pic>
        <p:nvPicPr>
          <p:cNvPr id="3" name="图片 2"/>
          <p:cNvPicPr/>
          <p:nvPr/>
        </p:nvPicPr>
        <p:blipFill rotWithShape="1">
          <a:blip r:embed="rId2" cstate="print"/>
          <a:srcRect l="5095" r="10585"/>
          <a:stretch/>
        </p:blipFill>
        <p:spPr>
          <a:xfrm>
            <a:off x="988292" y="1844925"/>
            <a:ext cx="5671128" cy="3900095"/>
          </a:xfrm>
          <a:prstGeom prst="rect">
            <a:avLst/>
          </a:prstGeom>
        </p:spPr>
      </p:pic>
      <p:grpSp>
        <p:nvGrpSpPr>
          <p:cNvPr id="6" name="iṥḻîḍê"/>
          <p:cNvGrpSpPr/>
          <p:nvPr/>
        </p:nvGrpSpPr>
        <p:grpSpPr>
          <a:xfrm>
            <a:off x="6815567" y="4145469"/>
            <a:ext cx="601928" cy="601928"/>
            <a:chOff x="8559003" y="4447266"/>
            <a:chExt cx="641351" cy="641351"/>
          </a:xfrm>
        </p:grpSpPr>
        <p:sp>
          <p:nvSpPr>
            <p:cNvPr id="8" name="ïṩḷiḍé"/>
            <p:cNvSpPr/>
            <p:nvPr/>
          </p:nvSpPr>
          <p:spPr>
            <a:xfrm>
              <a:off x="8559003" y="4447266"/>
              <a:ext cx="641351" cy="641351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>
              <a:outerShdw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1219108"/>
              <a:endParaRPr lang="zh-CN" altLang="en-US" sz="2667" b="1" i="1">
                <a:solidFill>
                  <a:schemeClr val="tx1"/>
                </a:solidFill>
              </a:endParaRPr>
            </a:p>
          </p:txBody>
        </p:sp>
        <p:sp>
          <p:nvSpPr>
            <p:cNvPr id="9" name="îṡlidê"/>
            <p:cNvSpPr/>
            <p:nvPr/>
          </p:nvSpPr>
          <p:spPr>
            <a:xfrm>
              <a:off x="8705054" y="4599258"/>
              <a:ext cx="349249" cy="337365"/>
            </a:xfrm>
            <a:custGeom>
              <a:avLst/>
              <a:gdLst>
                <a:gd name="connsiteX0" fmla="*/ 339455 w 607870"/>
                <a:gd name="connsiteY0" fmla="*/ 536573 h 587186"/>
                <a:gd name="connsiteX1" fmla="*/ 378174 w 607870"/>
                <a:gd name="connsiteY1" fmla="*/ 540463 h 587186"/>
                <a:gd name="connsiteX2" fmla="*/ 384140 w 607870"/>
                <a:gd name="connsiteY2" fmla="*/ 537546 h 587186"/>
                <a:gd name="connsiteX3" fmla="*/ 385236 w 607870"/>
                <a:gd name="connsiteY3" fmla="*/ 537546 h 587186"/>
                <a:gd name="connsiteX4" fmla="*/ 339455 w 607870"/>
                <a:gd name="connsiteY4" fmla="*/ 536573 h 587186"/>
                <a:gd name="connsiteX5" fmla="*/ 292332 w 607870"/>
                <a:gd name="connsiteY5" fmla="*/ 267307 h 587186"/>
                <a:gd name="connsiteX6" fmla="*/ 325570 w 607870"/>
                <a:gd name="connsiteY6" fmla="*/ 275702 h 587186"/>
                <a:gd name="connsiteX7" fmla="*/ 314612 w 607870"/>
                <a:gd name="connsiteY7" fmla="*/ 433339 h 587186"/>
                <a:gd name="connsiteX8" fmla="*/ 369281 w 607870"/>
                <a:gd name="connsiteY8" fmla="*/ 428356 h 587186"/>
                <a:gd name="connsiteX9" fmla="*/ 381213 w 607870"/>
                <a:gd name="connsiteY9" fmla="*/ 437350 h 587186"/>
                <a:gd name="connsiteX10" fmla="*/ 384135 w 607870"/>
                <a:gd name="connsiteY10" fmla="*/ 465061 h 587186"/>
                <a:gd name="connsiteX11" fmla="*/ 372325 w 607870"/>
                <a:gd name="connsiteY11" fmla="*/ 476972 h 587186"/>
                <a:gd name="connsiteX12" fmla="*/ 252028 w 607870"/>
                <a:gd name="connsiteY12" fmla="*/ 483900 h 587186"/>
                <a:gd name="connsiteX13" fmla="*/ 241070 w 607870"/>
                <a:gd name="connsiteY13" fmla="*/ 465061 h 587186"/>
                <a:gd name="connsiteX14" fmla="*/ 305723 w 607870"/>
                <a:gd name="connsiteY14" fmla="*/ 348018 h 587186"/>
                <a:gd name="connsiteX15" fmla="*/ 249106 w 607870"/>
                <a:gd name="connsiteY15" fmla="*/ 357012 h 587186"/>
                <a:gd name="connsiteX16" fmla="*/ 237173 w 607870"/>
                <a:gd name="connsiteY16" fmla="*/ 365885 h 587186"/>
                <a:gd name="connsiteX17" fmla="*/ 210265 w 607870"/>
                <a:gd name="connsiteY17" fmla="*/ 365885 h 587186"/>
                <a:gd name="connsiteX18" fmla="*/ 199428 w 607870"/>
                <a:gd name="connsiteY18" fmla="*/ 347046 h 587186"/>
                <a:gd name="connsiteX19" fmla="*/ 199428 w 607870"/>
                <a:gd name="connsiteY19" fmla="*/ 346074 h 587186"/>
                <a:gd name="connsiteX20" fmla="*/ 199428 w 607870"/>
                <a:gd name="connsiteY20" fmla="*/ 345102 h 587186"/>
                <a:gd name="connsiteX21" fmla="*/ 198454 w 607870"/>
                <a:gd name="connsiteY21" fmla="*/ 341091 h 587186"/>
                <a:gd name="connsiteX22" fmla="*/ 198454 w 607870"/>
                <a:gd name="connsiteY22" fmla="*/ 334163 h 587186"/>
                <a:gd name="connsiteX23" fmla="*/ 200402 w 607870"/>
                <a:gd name="connsiteY23" fmla="*/ 320307 h 587186"/>
                <a:gd name="connsiteX24" fmla="*/ 292332 w 607870"/>
                <a:gd name="connsiteY24" fmla="*/ 267307 h 587186"/>
                <a:gd name="connsiteX25" fmla="*/ 54299 w 607870"/>
                <a:gd name="connsiteY25" fmla="*/ 227054 h 587186"/>
                <a:gd name="connsiteX26" fmla="*/ 58317 w 607870"/>
                <a:gd name="connsiteY26" fmla="*/ 509706 h 587186"/>
                <a:gd name="connsiteX27" fmla="*/ 101054 w 607870"/>
                <a:gd name="connsiteY27" fmla="*/ 507761 h 587186"/>
                <a:gd name="connsiteX28" fmla="*/ 242171 w 607870"/>
                <a:gd name="connsiteY28" fmla="*/ 509706 h 587186"/>
                <a:gd name="connsiteX29" fmla="*/ 542181 w 607870"/>
                <a:gd name="connsiteY29" fmla="*/ 506788 h 587186"/>
                <a:gd name="connsiteX30" fmla="*/ 540233 w 607870"/>
                <a:gd name="connsiteY30" fmla="*/ 356041 h 587186"/>
                <a:gd name="connsiteX31" fmla="*/ 531223 w 607870"/>
                <a:gd name="connsiteY31" fmla="*/ 227054 h 587186"/>
                <a:gd name="connsiteX32" fmla="*/ 265914 w 607870"/>
                <a:gd name="connsiteY32" fmla="*/ 228999 h 587186"/>
                <a:gd name="connsiteX33" fmla="*/ 126866 w 607870"/>
                <a:gd name="connsiteY33" fmla="*/ 230945 h 587186"/>
                <a:gd name="connsiteX34" fmla="*/ 54299 w 607870"/>
                <a:gd name="connsiteY34" fmla="*/ 227054 h 587186"/>
                <a:gd name="connsiteX35" fmla="*/ 271880 w 607870"/>
                <a:gd name="connsiteY35" fmla="*/ 203226 h 587186"/>
                <a:gd name="connsiteX36" fmla="*/ 270906 w 607870"/>
                <a:gd name="connsiteY36" fmla="*/ 205172 h 587186"/>
                <a:gd name="connsiteX37" fmla="*/ 275898 w 607870"/>
                <a:gd name="connsiteY37" fmla="*/ 205172 h 587186"/>
                <a:gd name="connsiteX38" fmla="*/ 292822 w 607870"/>
                <a:gd name="connsiteY38" fmla="*/ 204199 h 587186"/>
                <a:gd name="connsiteX39" fmla="*/ 299762 w 607870"/>
                <a:gd name="connsiteY39" fmla="*/ 203226 h 587186"/>
                <a:gd name="connsiteX40" fmla="*/ 360397 w 607870"/>
                <a:gd name="connsiteY40" fmla="*/ 62326 h 587186"/>
                <a:gd name="connsiteX41" fmla="*/ 373304 w 607870"/>
                <a:gd name="connsiteY41" fmla="*/ 75212 h 587186"/>
                <a:gd name="connsiteX42" fmla="*/ 382192 w 607870"/>
                <a:gd name="connsiteY42" fmla="*/ 147669 h 587186"/>
                <a:gd name="connsiteX43" fmla="*/ 432843 w 607870"/>
                <a:gd name="connsiteY43" fmla="*/ 146696 h 587186"/>
                <a:gd name="connsiteX44" fmla="*/ 484590 w 607870"/>
                <a:gd name="connsiteY44" fmla="*/ 148641 h 587186"/>
                <a:gd name="connsiteX45" fmla="*/ 500418 w 607870"/>
                <a:gd name="connsiteY45" fmla="*/ 89072 h 587186"/>
                <a:gd name="connsiteX46" fmla="*/ 513325 w 607870"/>
                <a:gd name="connsiteY46" fmla="*/ 76185 h 587186"/>
                <a:gd name="connsiteX47" fmla="*/ 576882 w 607870"/>
                <a:gd name="connsiteY47" fmla="*/ 77279 h 587186"/>
                <a:gd name="connsiteX48" fmla="*/ 584918 w 607870"/>
                <a:gd name="connsiteY48" fmla="*/ 84209 h 587186"/>
                <a:gd name="connsiteX49" fmla="*/ 594780 w 607870"/>
                <a:gd name="connsiteY49" fmla="*/ 95029 h 587186"/>
                <a:gd name="connsiteX50" fmla="*/ 596850 w 607870"/>
                <a:gd name="connsiteY50" fmla="*/ 345099 h 587186"/>
                <a:gd name="connsiteX51" fmla="*/ 601720 w 607870"/>
                <a:gd name="connsiteY51" fmla="*/ 464117 h 587186"/>
                <a:gd name="connsiteX52" fmla="*/ 607686 w 607870"/>
                <a:gd name="connsiteY52" fmla="*/ 530616 h 587186"/>
                <a:gd name="connsiteX53" fmla="*/ 534267 w 607870"/>
                <a:gd name="connsiteY53" fmla="*/ 586174 h 587186"/>
                <a:gd name="connsiteX54" fmla="*/ 297814 w 607870"/>
                <a:gd name="connsiteY54" fmla="*/ 580217 h 587186"/>
                <a:gd name="connsiteX55" fmla="*/ 84130 w 607870"/>
                <a:gd name="connsiteY55" fmla="*/ 584107 h 587186"/>
                <a:gd name="connsiteX56" fmla="*/ 14606 w 607870"/>
                <a:gd name="connsiteY56" fmla="*/ 535479 h 587186"/>
                <a:gd name="connsiteX57" fmla="*/ 6692 w 607870"/>
                <a:gd name="connsiteY57" fmla="*/ 331119 h 587186"/>
                <a:gd name="connsiteX58" fmla="*/ 4622 w 607870"/>
                <a:gd name="connsiteY58" fmla="*/ 84209 h 587186"/>
                <a:gd name="connsiteX59" fmla="*/ 20572 w 607870"/>
                <a:gd name="connsiteY59" fmla="*/ 77279 h 587186"/>
                <a:gd name="connsiteX60" fmla="*/ 82182 w 607870"/>
                <a:gd name="connsiteY60" fmla="*/ 67310 h 587186"/>
                <a:gd name="connsiteX61" fmla="*/ 96062 w 607870"/>
                <a:gd name="connsiteY61" fmla="*/ 78252 h 587186"/>
                <a:gd name="connsiteX62" fmla="*/ 97036 w 607870"/>
                <a:gd name="connsiteY62" fmla="*/ 131743 h 587186"/>
                <a:gd name="connsiteX63" fmla="*/ 146713 w 607870"/>
                <a:gd name="connsiteY63" fmla="*/ 145723 h 587186"/>
                <a:gd name="connsiteX64" fmla="*/ 231213 w 607870"/>
                <a:gd name="connsiteY64" fmla="*/ 143657 h 587186"/>
                <a:gd name="connsiteX65" fmla="*/ 231213 w 607870"/>
                <a:gd name="connsiteY65" fmla="*/ 90166 h 587186"/>
                <a:gd name="connsiteX66" fmla="*/ 240101 w 607870"/>
                <a:gd name="connsiteY66" fmla="*/ 78252 h 587186"/>
                <a:gd name="connsiteX67" fmla="*/ 360397 w 607870"/>
                <a:gd name="connsiteY67" fmla="*/ 62326 h 587186"/>
                <a:gd name="connsiteX68" fmla="*/ 185458 w 607870"/>
                <a:gd name="connsiteY68" fmla="*/ 4871 h 587186"/>
                <a:gd name="connsiteX69" fmla="*/ 198486 w 607870"/>
                <a:gd name="connsiteY69" fmla="*/ 17757 h 587186"/>
                <a:gd name="connsiteX70" fmla="*/ 197390 w 607870"/>
                <a:gd name="connsiteY70" fmla="*/ 111003 h 587186"/>
                <a:gd name="connsiteX71" fmla="*/ 184484 w 607870"/>
                <a:gd name="connsiteY71" fmla="*/ 123890 h 587186"/>
                <a:gd name="connsiteX72" fmla="*/ 130914 w 607870"/>
                <a:gd name="connsiteY72" fmla="*/ 123890 h 587186"/>
                <a:gd name="connsiteX73" fmla="*/ 118983 w 607870"/>
                <a:gd name="connsiteY73" fmla="*/ 111976 h 587186"/>
                <a:gd name="connsiteX74" fmla="*/ 116913 w 607870"/>
                <a:gd name="connsiteY74" fmla="*/ 52527 h 587186"/>
                <a:gd name="connsiteX75" fmla="*/ 122879 w 607870"/>
                <a:gd name="connsiteY75" fmla="*/ 18730 h 587186"/>
                <a:gd name="connsiteX76" fmla="*/ 128844 w 607870"/>
                <a:gd name="connsiteY76" fmla="*/ 10828 h 587186"/>
                <a:gd name="connsiteX77" fmla="*/ 185458 w 607870"/>
                <a:gd name="connsiteY77" fmla="*/ 4871 h 587186"/>
                <a:gd name="connsiteX78" fmla="*/ 432881 w 607870"/>
                <a:gd name="connsiteY78" fmla="*/ 822 h 587186"/>
                <a:gd name="connsiteX79" fmla="*/ 461726 w 607870"/>
                <a:gd name="connsiteY79" fmla="*/ 6763 h 587186"/>
                <a:gd name="connsiteX80" fmla="*/ 485593 w 607870"/>
                <a:gd name="connsiteY80" fmla="*/ 61341 h 587186"/>
                <a:gd name="connsiteX81" fmla="*/ 418010 w 607870"/>
                <a:gd name="connsiteY81" fmla="*/ 125765 h 587186"/>
                <a:gd name="connsiteX82" fmla="*/ 406077 w 607870"/>
                <a:gd name="connsiteY82" fmla="*/ 113853 h 587186"/>
                <a:gd name="connsiteX83" fmla="*/ 406077 w 607870"/>
                <a:gd name="connsiteY83" fmla="*/ 29615 h 587186"/>
                <a:gd name="connsiteX84" fmla="*/ 407051 w 607870"/>
                <a:gd name="connsiteY84" fmla="*/ 15758 h 587186"/>
                <a:gd name="connsiteX85" fmla="*/ 432881 w 607870"/>
                <a:gd name="connsiteY85" fmla="*/ 822 h 58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7870" h="587186">
                  <a:moveTo>
                    <a:pt x="339455" y="536573"/>
                  </a:moveTo>
                  <a:cubicBezTo>
                    <a:pt x="352361" y="537546"/>
                    <a:pt x="365268" y="538518"/>
                    <a:pt x="378174" y="540463"/>
                  </a:cubicBezTo>
                  <a:cubicBezTo>
                    <a:pt x="379270" y="539491"/>
                    <a:pt x="381218" y="537546"/>
                    <a:pt x="384140" y="537546"/>
                  </a:cubicBezTo>
                  <a:lnTo>
                    <a:pt x="385236" y="537546"/>
                  </a:lnTo>
                  <a:cubicBezTo>
                    <a:pt x="370260" y="536573"/>
                    <a:pt x="354431" y="536573"/>
                    <a:pt x="339455" y="536573"/>
                  </a:cubicBezTo>
                  <a:close/>
                  <a:moveTo>
                    <a:pt x="292332" y="267307"/>
                  </a:moveTo>
                  <a:cubicBezTo>
                    <a:pt x="305525" y="267377"/>
                    <a:pt x="317382" y="269990"/>
                    <a:pt x="325570" y="275702"/>
                  </a:cubicBezTo>
                  <a:cubicBezTo>
                    <a:pt x="381213" y="313380"/>
                    <a:pt x="349434" y="385696"/>
                    <a:pt x="314612" y="433339"/>
                  </a:cubicBezTo>
                  <a:cubicBezTo>
                    <a:pt x="332510" y="432367"/>
                    <a:pt x="351382" y="430301"/>
                    <a:pt x="369281" y="428356"/>
                  </a:cubicBezTo>
                  <a:cubicBezTo>
                    <a:pt x="375247" y="427384"/>
                    <a:pt x="380239" y="432367"/>
                    <a:pt x="381213" y="437350"/>
                  </a:cubicBezTo>
                  <a:cubicBezTo>
                    <a:pt x="383161" y="446222"/>
                    <a:pt x="384135" y="455095"/>
                    <a:pt x="384135" y="465061"/>
                  </a:cubicBezTo>
                  <a:cubicBezTo>
                    <a:pt x="385231" y="471016"/>
                    <a:pt x="379265" y="476972"/>
                    <a:pt x="372325" y="476972"/>
                  </a:cubicBezTo>
                  <a:cubicBezTo>
                    <a:pt x="332510" y="478917"/>
                    <a:pt x="291843" y="480983"/>
                    <a:pt x="252028" y="483900"/>
                  </a:cubicBezTo>
                  <a:cubicBezTo>
                    <a:pt x="242165" y="484872"/>
                    <a:pt x="237173" y="472961"/>
                    <a:pt x="241070" y="465061"/>
                  </a:cubicBezTo>
                  <a:cubicBezTo>
                    <a:pt x="259942" y="430301"/>
                    <a:pt x="307671" y="389707"/>
                    <a:pt x="305723" y="348018"/>
                  </a:cubicBezTo>
                  <a:cubicBezTo>
                    <a:pt x="302679" y="291503"/>
                    <a:pt x="255072" y="317269"/>
                    <a:pt x="249106" y="357012"/>
                  </a:cubicBezTo>
                  <a:cubicBezTo>
                    <a:pt x="248132" y="361874"/>
                    <a:pt x="242165" y="365885"/>
                    <a:pt x="237173" y="365885"/>
                  </a:cubicBezTo>
                  <a:lnTo>
                    <a:pt x="210265" y="365885"/>
                  </a:lnTo>
                  <a:cubicBezTo>
                    <a:pt x="200402" y="365885"/>
                    <a:pt x="195410" y="354946"/>
                    <a:pt x="199428" y="347046"/>
                  </a:cubicBezTo>
                  <a:lnTo>
                    <a:pt x="199428" y="346074"/>
                  </a:lnTo>
                  <a:lnTo>
                    <a:pt x="199428" y="345102"/>
                  </a:lnTo>
                  <a:cubicBezTo>
                    <a:pt x="199428" y="344129"/>
                    <a:pt x="198454" y="343035"/>
                    <a:pt x="198454" y="341091"/>
                  </a:cubicBezTo>
                  <a:lnTo>
                    <a:pt x="198454" y="334163"/>
                  </a:lnTo>
                  <a:cubicBezTo>
                    <a:pt x="198454" y="330152"/>
                    <a:pt x="198454" y="325291"/>
                    <a:pt x="200402" y="320307"/>
                  </a:cubicBezTo>
                  <a:cubicBezTo>
                    <a:pt x="201133" y="289771"/>
                    <a:pt x="252751" y="267096"/>
                    <a:pt x="292332" y="267307"/>
                  </a:cubicBezTo>
                  <a:close/>
                  <a:moveTo>
                    <a:pt x="54299" y="227054"/>
                  </a:moveTo>
                  <a:cubicBezTo>
                    <a:pt x="41393" y="322244"/>
                    <a:pt x="61239" y="415489"/>
                    <a:pt x="58317" y="509706"/>
                  </a:cubicBezTo>
                  <a:cubicBezTo>
                    <a:pt x="72197" y="509706"/>
                    <a:pt x="87174" y="508734"/>
                    <a:pt x="101054" y="507761"/>
                  </a:cubicBezTo>
                  <a:cubicBezTo>
                    <a:pt x="147687" y="504722"/>
                    <a:pt x="195416" y="509706"/>
                    <a:pt x="242171" y="509706"/>
                  </a:cubicBezTo>
                  <a:cubicBezTo>
                    <a:pt x="342499" y="509706"/>
                    <a:pt x="441853" y="509706"/>
                    <a:pt x="542181" y="506788"/>
                  </a:cubicBezTo>
                  <a:cubicBezTo>
                    <a:pt x="537189" y="456215"/>
                    <a:pt x="539137" y="406614"/>
                    <a:pt x="540233" y="356041"/>
                  </a:cubicBezTo>
                  <a:cubicBezTo>
                    <a:pt x="540233" y="311303"/>
                    <a:pt x="534267" y="269726"/>
                    <a:pt x="531223" y="227054"/>
                  </a:cubicBezTo>
                  <a:cubicBezTo>
                    <a:pt x="442827" y="228027"/>
                    <a:pt x="354431" y="227054"/>
                    <a:pt x="265914" y="228999"/>
                  </a:cubicBezTo>
                  <a:cubicBezTo>
                    <a:pt x="219281" y="229972"/>
                    <a:pt x="173621" y="230945"/>
                    <a:pt x="126866" y="230945"/>
                  </a:cubicBezTo>
                  <a:cubicBezTo>
                    <a:pt x="104950" y="230945"/>
                    <a:pt x="75241" y="236901"/>
                    <a:pt x="54299" y="227054"/>
                  </a:cubicBezTo>
                  <a:close/>
                  <a:moveTo>
                    <a:pt x="271880" y="203226"/>
                  </a:moveTo>
                  <a:cubicBezTo>
                    <a:pt x="271880" y="204199"/>
                    <a:pt x="270906" y="205172"/>
                    <a:pt x="270906" y="205172"/>
                  </a:cubicBezTo>
                  <a:lnTo>
                    <a:pt x="275898" y="205172"/>
                  </a:lnTo>
                  <a:cubicBezTo>
                    <a:pt x="281864" y="205172"/>
                    <a:pt x="286856" y="204199"/>
                    <a:pt x="292822" y="204199"/>
                  </a:cubicBezTo>
                  <a:cubicBezTo>
                    <a:pt x="295744" y="203226"/>
                    <a:pt x="297814" y="203226"/>
                    <a:pt x="299762" y="203226"/>
                  </a:cubicBezTo>
                  <a:close/>
                  <a:moveTo>
                    <a:pt x="360397" y="62326"/>
                  </a:moveTo>
                  <a:cubicBezTo>
                    <a:pt x="367338" y="62326"/>
                    <a:pt x="373304" y="69256"/>
                    <a:pt x="373304" y="75212"/>
                  </a:cubicBezTo>
                  <a:cubicBezTo>
                    <a:pt x="373304" y="82142"/>
                    <a:pt x="369286" y="148641"/>
                    <a:pt x="382192" y="147669"/>
                  </a:cubicBezTo>
                  <a:cubicBezTo>
                    <a:pt x="399116" y="146696"/>
                    <a:pt x="416040" y="145723"/>
                    <a:pt x="432843" y="146696"/>
                  </a:cubicBezTo>
                  <a:cubicBezTo>
                    <a:pt x="449767" y="147669"/>
                    <a:pt x="467666" y="148641"/>
                    <a:pt x="484590" y="148641"/>
                  </a:cubicBezTo>
                  <a:cubicBezTo>
                    <a:pt x="505410" y="148641"/>
                    <a:pt x="500418" y="103052"/>
                    <a:pt x="500418" y="89072"/>
                  </a:cubicBezTo>
                  <a:cubicBezTo>
                    <a:pt x="500418" y="81169"/>
                    <a:pt x="506384" y="77279"/>
                    <a:pt x="513325" y="76185"/>
                  </a:cubicBezTo>
                  <a:cubicBezTo>
                    <a:pt x="534267" y="74240"/>
                    <a:pt x="556061" y="72295"/>
                    <a:pt x="576882" y="77279"/>
                  </a:cubicBezTo>
                  <a:cubicBezTo>
                    <a:pt x="580900" y="78252"/>
                    <a:pt x="583944" y="81169"/>
                    <a:pt x="584918" y="84209"/>
                  </a:cubicBezTo>
                  <a:cubicBezTo>
                    <a:pt x="589910" y="85181"/>
                    <a:pt x="594780" y="89072"/>
                    <a:pt x="594780" y="95029"/>
                  </a:cubicBezTo>
                  <a:cubicBezTo>
                    <a:pt x="600746" y="178426"/>
                    <a:pt x="596850" y="261702"/>
                    <a:pt x="596850" y="345099"/>
                  </a:cubicBezTo>
                  <a:cubicBezTo>
                    <a:pt x="596850" y="384731"/>
                    <a:pt x="597824" y="424485"/>
                    <a:pt x="601720" y="464117"/>
                  </a:cubicBezTo>
                  <a:cubicBezTo>
                    <a:pt x="604764" y="484906"/>
                    <a:pt x="608782" y="507761"/>
                    <a:pt x="607686" y="530616"/>
                  </a:cubicBezTo>
                  <a:cubicBezTo>
                    <a:pt x="600746" y="567331"/>
                    <a:pt x="571037" y="585080"/>
                    <a:pt x="534267" y="586174"/>
                  </a:cubicBezTo>
                  <a:cubicBezTo>
                    <a:pt x="454759" y="588119"/>
                    <a:pt x="376226" y="578150"/>
                    <a:pt x="297814" y="580217"/>
                  </a:cubicBezTo>
                  <a:cubicBezTo>
                    <a:pt x="228169" y="582162"/>
                    <a:pt x="154627" y="592131"/>
                    <a:pt x="84130" y="584107"/>
                  </a:cubicBezTo>
                  <a:cubicBezTo>
                    <a:pt x="52351" y="580217"/>
                    <a:pt x="27513" y="565264"/>
                    <a:pt x="14606" y="535479"/>
                  </a:cubicBezTo>
                  <a:cubicBezTo>
                    <a:pt x="-11206" y="477004"/>
                    <a:pt x="4622" y="392634"/>
                    <a:pt x="6692" y="331119"/>
                  </a:cubicBezTo>
                  <a:cubicBezTo>
                    <a:pt x="8640" y="248815"/>
                    <a:pt x="8640" y="166512"/>
                    <a:pt x="4622" y="84209"/>
                  </a:cubicBezTo>
                  <a:cubicBezTo>
                    <a:pt x="3648" y="75212"/>
                    <a:pt x="15580" y="72295"/>
                    <a:pt x="20572" y="77279"/>
                  </a:cubicBezTo>
                  <a:cubicBezTo>
                    <a:pt x="40419" y="73267"/>
                    <a:pt x="61239" y="71322"/>
                    <a:pt x="82182" y="67310"/>
                  </a:cubicBezTo>
                  <a:cubicBezTo>
                    <a:pt x="89122" y="66338"/>
                    <a:pt x="95088" y="70228"/>
                    <a:pt x="96062" y="78252"/>
                  </a:cubicBezTo>
                  <a:cubicBezTo>
                    <a:pt x="98010" y="96123"/>
                    <a:pt x="97036" y="113872"/>
                    <a:pt x="97036" y="131743"/>
                  </a:cubicBezTo>
                  <a:cubicBezTo>
                    <a:pt x="97036" y="151680"/>
                    <a:pt x="133807" y="145723"/>
                    <a:pt x="146713" y="145723"/>
                  </a:cubicBezTo>
                  <a:cubicBezTo>
                    <a:pt x="174595" y="145723"/>
                    <a:pt x="203331" y="144629"/>
                    <a:pt x="231213" y="143657"/>
                  </a:cubicBezTo>
                  <a:lnTo>
                    <a:pt x="231213" y="90166"/>
                  </a:lnTo>
                  <a:cubicBezTo>
                    <a:pt x="231213" y="85181"/>
                    <a:pt x="235109" y="79224"/>
                    <a:pt x="240101" y="78252"/>
                  </a:cubicBezTo>
                  <a:cubicBezTo>
                    <a:pt x="279916" y="71322"/>
                    <a:pt x="319609" y="66338"/>
                    <a:pt x="360397" y="62326"/>
                  </a:cubicBezTo>
                  <a:close/>
                  <a:moveTo>
                    <a:pt x="185458" y="4871"/>
                  </a:moveTo>
                  <a:cubicBezTo>
                    <a:pt x="192520" y="4871"/>
                    <a:pt x="198486" y="10828"/>
                    <a:pt x="198486" y="17757"/>
                  </a:cubicBezTo>
                  <a:cubicBezTo>
                    <a:pt x="198486" y="48515"/>
                    <a:pt x="201408" y="79273"/>
                    <a:pt x="197390" y="111003"/>
                  </a:cubicBezTo>
                  <a:cubicBezTo>
                    <a:pt x="196416" y="117933"/>
                    <a:pt x="191424" y="123890"/>
                    <a:pt x="184484" y="123890"/>
                  </a:cubicBezTo>
                  <a:cubicBezTo>
                    <a:pt x="166587" y="123890"/>
                    <a:pt x="148811" y="125835"/>
                    <a:pt x="130914" y="123890"/>
                  </a:cubicBezTo>
                  <a:cubicBezTo>
                    <a:pt x="124948" y="123890"/>
                    <a:pt x="118983" y="118905"/>
                    <a:pt x="118983" y="111976"/>
                  </a:cubicBezTo>
                  <a:cubicBezTo>
                    <a:pt x="118983" y="92159"/>
                    <a:pt x="116913" y="72343"/>
                    <a:pt x="116913" y="52527"/>
                  </a:cubicBezTo>
                  <a:cubicBezTo>
                    <a:pt x="116913" y="42558"/>
                    <a:pt x="114965" y="26632"/>
                    <a:pt x="122879" y="18730"/>
                  </a:cubicBezTo>
                  <a:cubicBezTo>
                    <a:pt x="123974" y="15812"/>
                    <a:pt x="124948" y="12773"/>
                    <a:pt x="128844" y="10828"/>
                  </a:cubicBezTo>
                  <a:cubicBezTo>
                    <a:pt x="144794" y="3898"/>
                    <a:pt x="167683" y="4871"/>
                    <a:pt x="185458" y="4871"/>
                  </a:cubicBezTo>
                  <a:close/>
                  <a:moveTo>
                    <a:pt x="432881" y="822"/>
                  </a:moveTo>
                  <a:cubicBezTo>
                    <a:pt x="442821" y="-1168"/>
                    <a:pt x="453263" y="321"/>
                    <a:pt x="461726" y="6763"/>
                  </a:cubicBezTo>
                  <a:cubicBezTo>
                    <a:pt x="476582" y="18675"/>
                    <a:pt x="483523" y="43472"/>
                    <a:pt x="485593" y="61341"/>
                  </a:cubicBezTo>
                  <a:cubicBezTo>
                    <a:pt x="490585" y="104979"/>
                    <a:pt x="456733" y="124793"/>
                    <a:pt x="418010" y="125765"/>
                  </a:cubicBezTo>
                  <a:cubicBezTo>
                    <a:pt x="411069" y="125765"/>
                    <a:pt x="406077" y="120903"/>
                    <a:pt x="406077" y="113853"/>
                  </a:cubicBezTo>
                  <a:cubicBezTo>
                    <a:pt x="404128" y="86138"/>
                    <a:pt x="404128" y="57330"/>
                    <a:pt x="406077" y="29615"/>
                  </a:cubicBezTo>
                  <a:cubicBezTo>
                    <a:pt x="403154" y="25604"/>
                    <a:pt x="403154" y="19648"/>
                    <a:pt x="407051" y="15758"/>
                  </a:cubicBezTo>
                  <a:cubicBezTo>
                    <a:pt x="413505" y="8283"/>
                    <a:pt x="422942" y="2813"/>
                    <a:pt x="432881" y="82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1219108"/>
              <a:endParaRPr lang="zh-CN" altLang="en-US" sz="2667" b="1" i="1">
                <a:solidFill>
                  <a:schemeClr val="tx1"/>
                </a:solidFill>
              </a:endParaRPr>
            </a:p>
          </p:txBody>
        </p:sp>
      </p:grpSp>
      <p:sp>
        <p:nvSpPr>
          <p:cNvPr id="7" name="i$1iḓè">
            <a:extLst>
              <a:ext uri="{FF2B5EF4-FFF2-40B4-BE49-F238E27FC236}">
                <a16:creationId xmlns:a16="http://schemas.microsoft.com/office/drawing/2014/main" xmlns="" id="{C0456935-3FB5-487C-A717-1B6C31054231}"/>
              </a:ext>
            </a:extLst>
          </p:cNvPr>
          <p:cNvSpPr txBox="1"/>
          <p:nvPr/>
        </p:nvSpPr>
        <p:spPr>
          <a:xfrm>
            <a:off x="7516580" y="3815982"/>
            <a:ext cx="3936512" cy="1292409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对于一个楼高在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米左右的大楼来说，可以通过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个相机进行覆盖，一个摄像机照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0—15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米的高度，一个摄像机照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15-30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米的高度，一个摄像机覆盖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30-100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米的高度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íṡḷïḍe"/>
          <p:cNvGrpSpPr/>
          <p:nvPr/>
        </p:nvGrpSpPr>
        <p:grpSpPr>
          <a:xfrm>
            <a:off x="6815567" y="2396764"/>
            <a:ext cx="601928" cy="601928"/>
            <a:chOff x="5301783" y="4447266"/>
            <a:chExt cx="641351" cy="641351"/>
          </a:xfrm>
        </p:grpSpPr>
        <p:sp>
          <p:nvSpPr>
            <p:cNvPr id="13" name="ïṧḷíḍè"/>
            <p:cNvSpPr/>
            <p:nvPr/>
          </p:nvSpPr>
          <p:spPr>
            <a:xfrm>
              <a:off x="5301783" y="4447266"/>
              <a:ext cx="641351" cy="641351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>
              <a:outerShdw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1219108"/>
              <a:endParaRPr lang="zh-CN" altLang="en-US" sz="2667" b="1" i="1">
                <a:solidFill>
                  <a:schemeClr val="tx1"/>
                </a:solidFill>
              </a:endParaRPr>
            </a:p>
          </p:txBody>
        </p:sp>
        <p:sp>
          <p:nvSpPr>
            <p:cNvPr id="14" name="îşľîdé"/>
            <p:cNvSpPr/>
            <p:nvPr/>
          </p:nvSpPr>
          <p:spPr>
            <a:xfrm>
              <a:off x="5450497" y="4593315"/>
              <a:ext cx="343923" cy="349250"/>
            </a:xfrm>
            <a:custGeom>
              <a:avLst/>
              <a:gdLst>
                <a:gd name="connsiteX0" fmla="*/ 438113 w 591916"/>
                <a:gd name="connsiteY0" fmla="*/ 391846 h 601084"/>
                <a:gd name="connsiteX1" fmla="*/ 591171 w 591916"/>
                <a:gd name="connsiteY1" fmla="*/ 508860 h 601084"/>
                <a:gd name="connsiteX2" fmla="*/ 591171 w 591916"/>
                <a:gd name="connsiteY2" fmla="*/ 544560 h 601084"/>
                <a:gd name="connsiteX3" fmla="*/ 590177 w 591916"/>
                <a:gd name="connsiteY3" fmla="*/ 549518 h 601084"/>
                <a:gd name="connsiteX4" fmla="*/ 531538 w 591916"/>
                <a:gd name="connsiteY4" fmla="*/ 601084 h 601084"/>
                <a:gd name="connsiteX5" fmla="*/ 380467 w 591916"/>
                <a:gd name="connsiteY5" fmla="*/ 601084 h 601084"/>
                <a:gd name="connsiteX6" fmla="*/ 320834 w 591916"/>
                <a:gd name="connsiteY6" fmla="*/ 549518 h 601084"/>
                <a:gd name="connsiteX7" fmla="*/ 320834 w 591916"/>
                <a:gd name="connsiteY7" fmla="*/ 544560 h 601084"/>
                <a:gd name="connsiteX8" fmla="*/ 438113 w 591916"/>
                <a:gd name="connsiteY8" fmla="*/ 391846 h 601084"/>
                <a:gd name="connsiteX9" fmla="*/ 455989 w 591916"/>
                <a:gd name="connsiteY9" fmla="*/ 178541 h 601084"/>
                <a:gd name="connsiteX10" fmla="*/ 552347 w 591916"/>
                <a:gd name="connsiteY10" fmla="*/ 274740 h 601084"/>
                <a:gd name="connsiteX11" fmla="*/ 455989 w 591916"/>
                <a:gd name="connsiteY11" fmla="*/ 370939 h 601084"/>
                <a:gd name="connsiteX12" fmla="*/ 359631 w 591916"/>
                <a:gd name="connsiteY12" fmla="*/ 274740 h 601084"/>
                <a:gd name="connsiteX13" fmla="*/ 455989 w 591916"/>
                <a:gd name="connsiteY13" fmla="*/ 178541 h 601084"/>
                <a:gd name="connsiteX14" fmla="*/ 254334 w 591916"/>
                <a:gd name="connsiteY14" fmla="*/ 78361 h 601084"/>
                <a:gd name="connsiteX15" fmla="*/ 268257 w 591916"/>
                <a:gd name="connsiteY15" fmla="*/ 91258 h 601084"/>
                <a:gd name="connsiteX16" fmla="*/ 268257 w 591916"/>
                <a:gd name="connsiteY16" fmla="*/ 102171 h 601084"/>
                <a:gd name="connsiteX17" fmla="*/ 295107 w 591916"/>
                <a:gd name="connsiteY17" fmla="*/ 107132 h 601084"/>
                <a:gd name="connsiteX18" fmla="*/ 305052 w 591916"/>
                <a:gd name="connsiteY18" fmla="*/ 123998 h 601084"/>
                <a:gd name="connsiteX19" fmla="*/ 304057 w 591916"/>
                <a:gd name="connsiteY19" fmla="*/ 126974 h 601084"/>
                <a:gd name="connsiteX20" fmla="*/ 297096 w 591916"/>
                <a:gd name="connsiteY20" fmla="*/ 135903 h 601084"/>
                <a:gd name="connsiteX21" fmla="*/ 286157 w 591916"/>
                <a:gd name="connsiteY21" fmla="*/ 136895 h 601084"/>
                <a:gd name="connsiteX22" fmla="*/ 260301 w 591916"/>
                <a:gd name="connsiteY22" fmla="*/ 133919 h 601084"/>
                <a:gd name="connsiteX23" fmla="*/ 236434 w 591916"/>
                <a:gd name="connsiteY23" fmla="*/ 148800 h 601084"/>
                <a:gd name="connsiteX24" fmla="*/ 270246 w 591916"/>
                <a:gd name="connsiteY24" fmla="*/ 172611 h 601084"/>
                <a:gd name="connsiteX25" fmla="*/ 315991 w 591916"/>
                <a:gd name="connsiteY25" fmla="*/ 224200 h 601084"/>
                <a:gd name="connsiteX26" fmla="*/ 267262 w 591916"/>
                <a:gd name="connsiteY26" fmla="*/ 275789 h 601084"/>
                <a:gd name="connsiteX27" fmla="*/ 267262 w 591916"/>
                <a:gd name="connsiteY27" fmla="*/ 290671 h 601084"/>
                <a:gd name="connsiteX28" fmla="*/ 253340 w 591916"/>
                <a:gd name="connsiteY28" fmla="*/ 303568 h 601084"/>
                <a:gd name="connsiteX29" fmla="*/ 239417 w 591916"/>
                <a:gd name="connsiteY29" fmla="*/ 290671 h 601084"/>
                <a:gd name="connsiteX30" fmla="*/ 239417 w 591916"/>
                <a:gd name="connsiteY30" fmla="*/ 277773 h 601084"/>
                <a:gd name="connsiteX31" fmla="*/ 204611 w 591916"/>
                <a:gd name="connsiteY31" fmla="*/ 270829 h 601084"/>
                <a:gd name="connsiteX32" fmla="*/ 195661 w 591916"/>
                <a:gd name="connsiteY32" fmla="*/ 253963 h 601084"/>
                <a:gd name="connsiteX33" fmla="*/ 196655 w 591916"/>
                <a:gd name="connsiteY33" fmla="*/ 249995 h 601084"/>
                <a:gd name="connsiteX34" fmla="*/ 203617 w 591916"/>
                <a:gd name="connsiteY34" fmla="*/ 241066 h 601084"/>
                <a:gd name="connsiteX35" fmla="*/ 215550 w 591916"/>
                <a:gd name="connsiteY35" fmla="*/ 240074 h 601084"/>
                <a:gd name="connsiteX36" fmla="*/ 246379 w 591916"/>
                <a:gd name="connsiteY36" fmla="*/ 245034 h 601084"/>
                <a:gd name="connsiteX37" fmla="*/ 273229 w 591916"/>
                <a:gd name="connsiteY37" fmla="*/ 228168 h 601084"/>
                <a:gd name="connsiteX38" fmla="*/ 244390 w 591916"/>
                <a:gd name="connsiteY38" fmla="*/ 204358 h 601084"/>
                <a:gd name="connsiteX39" fmla="*/ 194666 w 591916"/>
                <a:gd name="connsiteY39" fmla="*/ 153761 h 601084"/>
                <a:gd name="connsiteX40" fmla="*/ 241406 w 591916"/>
                <a:gd name="connsiteY40" fmla="*/ 104156 h 601084"/>
                <a:gd name="connsiteX41" fmla="*/ 241406 w 591916"/>
                <a:gd name="connsiteY41" fmla="*/ 91258 h 601084"/>
                <a:gd name="connsiteX42" fmla="*/ 254334 w 591916"/>
                <a:gd name="connsiteY42" fmla="*/ 78361 h 601084"/>
                <a:gd name="connsiteX43" fmla="*/ 84460 w 591916"/>
                <a:gd name="connsiteY43" fmla="*/ 0 h 601084"/>
                <a:gd name="connsiteX44" fmla="*/ 424286 w 591916"/>
                <a:gd name="connsiteY44" fmla="*/ 0 h 601084"/>
                <a:gd name="connsiteX45" fmla="*/ 507752 w 591916"/>
                <a:gd name="connsiteY45" fmla="*/ 84320 h 601084"/>
                <a:gd name="connsiteX46" fmla="*/ 507752 w 591916"/>
                <a:gd name="connsiteY46" fmla="*/ 148800 h 601084"/>
                <a:gd name="connsiteX47" fmla="*/ 456083 w 591916"/>
                <a:gd name="connsiteY47" fmla="*/ 137888 h 601084"/>
                <a:gd name="connsiteX48" fmla="*/ 455089 w 591916"/>
                <a:gd name="connsiteY48" fmla="*/ 137888 h 601084"/>
                <a:gd name="connsiteX49" fmla="*/ 455089 w 591916"/>
                <a:gd name="connsiteY49" fmla="*/ 84320 h 601084"/>
                <a:gd name="connsiteX50" fmla="*/ 424286 w 591916"/>
                <a:gd name="connsiteY50" fmla="*/ 54560 h 601084"/>
                <a:gd name="connsiteX51" fmla="*/ 84460 w 591916"/>
                <a:gd name="connsiteY51" fmla="*/ 54560 h 601084"/>
                <a:gd name="connsiteX52" fmla="*/ 54650 w 591916"/>
                <a:gd name="connsiteY52" fmla="*/ 84320 h 601084"/>
                <a:gd name="connsiteX53" fmla="*/ 54650 w 591916"/>
                <a:gd name="connsiteY53" fmla="*/ 297601 h 601084"/>
                <a:gd name="connsiteX54" fmla="*/ 84460 w 591916"/>
                <a:gd name="connsiteY54" fmla="*/ 327361 h 601084"/>
                <a:gd name="connsiteX55" fmla="*/ 329890 w 591916"/>
                <a:gd name="connsiteY55" fmla="*/ 327361 h 601084"/>
                <a:gd name="connsiteX56" fmla="*/ 363674 w 591916"/>
                <a:gd name="connsiteY56" fmla="*/ 375969 h 601084"/>
                <a:gd name="connsiteX57" fmla="*/ 314985 w 591916"/>
                <a:gd name="connsiteY57" fmla="*/ 419617 h 601084"/>
                <a:gd name="connsiteX58" fmla="*/ 311011 w 591916"/>
                <a:gd name="connsiteY58" fmla="*/ 425569 h 601084"/>
                <a:gd name="connsiteX59" fmla="*/ 184818 w 591916"/>
                <a:gd name="connsiteY59" fmla="*/ 425569 h 601084"/>
                <a:gd name="connsiteX60" fmla="*/ 134142 w 591916"/>
                <a:gd name="connsiteY60" fmla="*/ 381921 h 601084"/>
                <a:gd name="connsiteX61" fmla="*/ 84460 w 591916"/>
                <a:gd name="connsiteY61" fmla="*/ 381921 h 601084"/>
                <a:gd name="connsiteX62" fmla="*/ 0 w 591916"/>
                <a:gd name="connsiteY62" fmla="*/ 297601 h 601084"/>
                <a:gd name="connsiteX63" fmla="*/ 0 w 591916"/>
                <a:gd name="connsiteY63" fmla="*/ 84320 h 601084"/>
                <a:gd name="connsiteX64" fmla="*/ 84460 w 591916"/>
                <a:gd name="connsiteY64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91916" h="601084">
                  <a:moveTo>
                    <a:pt x="438113" y="391846"/>
                  </a:moveTo>
                  <a:cubicBezTo>
                    <a:pt x="512654" y="381929"/>
                    <a:pt x="581232" y="433495"/>
                    <a:pt x="591171" y="508860"/>
                  </a:cubicBezTo>
                  <a:cubicBezTo>
                    <a:pt x="592165" y="520760"/>
                    <a:pt x="592165" y="532660"/>
                    <a:pt x="591171" y="544560"/>
                  </a:cubicBezTo>
                  <a:lnTo>
                    <a:pt x="590177" y="549518"/>
                  </a:lnTo>
                  <a:cubicBezTo>
                    <a:pt x="586202" y="579268"/>
                    <a:pt x="561355" y="601084"/>
                    <a:pt x="531538" y="601084"/>
                  </a:cubicBezTo>
                  <a:lnTo>
                    <a:pt x="380467" y="601084"/>
                  </a:lnTo>
                  <a:cubicBezTo>
                    <a:pt x="350650" y="601084"/>
                    <a:pt x="324809" y="579268"/>
                    <a:pt x="320834" y="549518"/>
                  </a:cubicBezTo>
                  <a:lnTo>
                    <a:pt x="320834" y="544560"/>
                  </a:lnTo>
                  <a:cubicBezTo>
                    <a:pt x="310895" y="470186"/>
                    <a:pt x="362577" y="401762"/>
                    <a:pt x="438113" y="391846"/>
                  </a:cubicBezTo>
                  <a:close/>
                  <a:moveTo>
                    <a:pt x="455989" y="178541"/>
                  </a:moveTo>
                  <a:cubicBezTo>
                    <a:pt x="509206" y="178541"/>
                    <a:pt x="552347" y="221611"/>
                    <a:pt x="552347" y="274740"/>
                  </a:cubicBezTo>
                  <a:cubicBezTo>
                    <a:pt x="552347" y="327869"/>
                    <a:pt x="509206" y="370939"/>
                    <a:pt x="455989" y="370939"/>
                  </a:cubicBezTo>
                  <a:cubicBezTo>
                    <a:pt x="402772" y="370939"/>
                    <a:pt x="359631" y="327869"/>
                    <a:pt x="359631" y="274740"/>
                  </a:cubicBezTo>
                  <a:cubicBezTo>
                    <a:pt x="359631" y="221611"/>
                    <a:pt x="402772" y="178541"/>
                    <a:pt x="455989" y="178541"/>
                  </a:cubicBezTo>
                  <a:close/>
                  <a:moveTo>
                    <a:pt x="254334" y="78361"/>
                  </a:moveTo>
                  <a:cubicBezTo>
                    <a:pt x="262290" y="78361"/>
                    <a:pt x="268257" y="84314"/>
                    <a:pt x="268257" y="91258"/>
                  </a:cubicBezTo>
                  <a:lnTo>
                    <a:pt x="268257" y="102171"/>
                  </a:lnTo>
                  <a:cubicBezTo>
                    <a:pt x="280190" y="103164"/>
                    <a:pt x="288146" y="104156"/>
                    <a:pt x="295107" y="107132"/>
                  </a:cubicBezTo>
                  <a:cubicBezTo>
                    <a:pt x="303063" y="109116"/>
                    <a:pt x="307041" y="116061"/>
                    <a:pt x="305052" y="123998"/>
                  </a:cubicBezTo>
                  <a:lnTo>
                    <a:pt x="304057" y="126974"/>
                  </a:lnTo>
                  <a:cubicBezTo>
                    <a:pt x="303063" y="130942"/>
                    <a:pt x="301074" y="133919"/>
                    <a:pt x="297096" y="135903"/>
                  </a:cubicBezTo>
                  <a:cubicBezTo>
                    <a:pt x="294113" y="137887"/>
                    <a:pt x="290135" y="138879"/>
                    <a:pt x="286157" y="136895"/>
                  </a:cubicBezTo>
                  <a:cubicBezTo>
                    <a:pt x="279196" y="134911"/>
                    <a:pt x="271240" y="133919"/>
                    <a:pt x="260301" y="133919"/>
                  </a:cubicBezTo>
                  <a:cubicBezTo>
                    <a:pt x="242401" y="133919"/>
                    <a:pt x="236434" y="140863"/>
                    <a:pt x="236434" y="148800"/>
                  </a:cubicBezTo>
                  <a:cubicBezTo>
                    <a:pt x="236434" y="157729"/>
                    <a:pt x="246379" y="163682"/>
                    <a:pt x="270246" y="172611"/>
                  </a:cubicBezTo>
                  <a:cubicBezTo>
                    <a:pt x="303063" y="184516"/>
                    <a:pt x="315991" y="199397"/>
                    <a:pt x="315991" y="224200"/>
                  </a:cubicBezTo>
                  <a:cubicBezTo>
                    <a:pt x="315991" y="249002"/>
                    <a:pt x="298091" y="269837"/>
                    <a:pt x="267262" y="275789"/>
                  </a:cubicBezTo>
                  <a:lnTo>
                    <a:pt x="267262" y="290671"/>
                  </a:lnTo>
                  <a:cubicBezTo>
                    <a:pt x="267262" y="297615"/>
                    <a:pt x="261295" y="303568"/>
                    <a:pt x="253340" y="303568"/>
                  </a:cubicBezTo>
                  <a:cubicBezTo>
                    <a:pt x="245384" y="303568"/>
                    <a:pt x="239417" y="297615"/>
                    <a:pt x="239417" y="290671"/>
                  </a:cubicBezTo>
                  <a:lnTo>
                    <a:pt x="239417" y="277773"/>
                  </a:lnTo>
                  <a:cubicBezTo>
                    <a:pt x="226489" y="276781"/>
                    <a:pt x="214556" y="274797"/>
                    <a:pt x="204611" y="270829"/>
                  </a:cubicBezTo>
                  <a:cubicBezTo>
                    <a:pt x="197650" y="268844"/>
                    <a:pt x="193672" y="260908"/>
                    <a:pt x="195661" y="253963"/>
                  </a:cubicBezTo>
                  <a:lnTo>
                    <a:pt x="196655" y="249995"/>
                  </a:lnTo>
                  <a:cubicBezTo>
                    <a:pt x="197650" y="246026"/>
                    <a:pt x="199639" y="243050"/>
                    <a:pt x="203617" y="241066"/>
                  </a:cubicBezTo>
                  <a:cubicBezTo>
                    <a:pt x="207594" y="239081"/>
                    <a:pt x="211572" y="238089"/>
                    <a:pt x="215550" y="240074"/>
                  </a:cubicBezTo>
                  <a:cubicBezTo>
                    <a:pt x="224500" y="243050"/>
                    <a:pt x="235439" y="245034"/>
                    <a:pt x="246379" y="245034"/>
                  </a:cubicBezTo>
                  <a:cubicBezTo>
                    <a:pt x="262290" y="245034"/>
                    <a:pt x="273229" y="239081"/>
                    <a:pt x="273229" y="228168"/>
                  </a:cubicBezTo>
                  <a:cubicBezTo>
                    <a:pt x="273229" y="218247"/>
                    <a:pt x="264279" y="211303"/>
                    <a:pt x="244390" y="204358"/>
                  </a:cubicBezTo>
                  <a:cubicBezTo>
                    <a:pt x="214556" y="194437"/>
                    <a:pt x="194666" y="180547"/>
                    <a:pt x="194666" y="153761"/>
                  </a:cubicBezTo>
                  <a:cubicBezTo>
                    <a:pt x="194666" y="128958"/>
                    <a:pt x="211572" y="110108"/>
                    <a:pt x="241406" y="104156"/>
                  </a:cubicBezTo>
                  <a:lnTo>
                    <a:pt x="241406" y="91258"/>
                  </a:lnTo>
                  <a:cubicBezTo>
                    <a:pt x="241406" y="84314"/>
                    <a:pt x="247373" y="78361"/>
                    <a:pt x="254334" y="78361"/>
                  </a:cubicBezTo>
                  <a:close/>
                  <a:moveTo>
                    <a:pt x="84460" y="0"/>
                  </a:moveTo>
                  <a:lnTo>
                    <a:pt x="424286" y="0"/>
                  </a:lnTo>
                  <a:cubicBezTo>
                    <a:pt x="470987" y="0"/>
                    <a:pt x="507752" y="37696"/>
                    <a:pt x="507752" y="84320"/>
                  </a:cubicBezTo>
                  <a:lnTo>
                    <a:pt x="507752" y="148800"/>
                  </a:lnTo>
                  <a:cubicBezTo>
                    <a:pt x="491854" y="141856"/>
                    <a:pt x="473968" y="137888"/>
                    <a:pt x="456083" y="137888"/>
                  </a:cubicBezTo>
                  <a:lnTo>
                    <a:pt x="455089" y="137888"/>
                  </a:lnTo>
                  <a:lnTo>
                    <a:pt x="455089" y="84320"/>
                  </a:lnTo>
                  <a:cubicBezTo>
                    <a:pt x="455089" y="67456"/>
                    <a:pt x="441178" y="54560"/>
                    <a:pt x="424286" y="54560"/>
                  </a:cubicBezTo>
                  <a:lnTo>
                    <a:pt x="84460" y="54560"/>
                  </a:lnTo>
                  <a:cubicBezTo>
                    <a:pt x="67568" y="54560"/>
                    <a:pt x="54650" y="67456"/>
                    <a:pt x="54650" y="84320"/>
                  </a:cubicBezTo>
                  <a:lnTo>
                    <a:pt x="54650" y="297601"/>
                  </a:lnTo>
                  <a:cubicBezTo>
                    <a:pt x="54650" y="314465"/>
                    <a:pt x="67568" y="327361"/>
                    <a:pt x="84460" y="327361"/>
                  </a:cubicBezTo>
                  <a:lnTo>
                    <a:pt x="329890" y="327361"/>
                  </a:lnTo>
                  <a:cubicBezTo>
                    <a:pt x="337839" y="346209"/>
                    <a:pt x="348769" y="362081"/>
                    <a:pt x="363674" y="375969"/>
                  </a:cubicBezTo>
                  <a:cubicBezTo>
                    <a:pt x="345788" y="386881"/>
                    <a:pt x="328896" y="401761"/>
                    <a:pt x="314985" y="419617"/>
                  </a:cubicBezTo>
                  <a:cubicBezTo>
                    <a:pt x="313991" y="421601"/>
                    <a:pt x="312004" y="423585"/>
                    <a:pt x="311011" y="425569"/>
                  </a:cubicBezTo>
                  <a:lnTo>
                    <a:pt x="184818" y="425569"/>
                  </a:lnTo>
                  <a:cubicBezTo>
                    <a:pt x="158983" y="425569"/>
                    <a:pt x="137123" y="405729"/>
                    <a:pt x="134142" y="381921"/>
                  </a:cubicBezTo>
                  <a:lnTo>
                    <a:pt x="84460" y="381921"/>
                  </a:lnTo>
                  <a:cubicBezTo>
                    <a:pt x="37758" y="381921"/>
                    <a:pt x="0" y="344225"/>
                    <a:pt x="0" y="297601"/>
                  </a:cubicBezTo>
                  <a:lnTo>
                    <a:pt x="0" y="84320"/>
                  </a:lnTo>
                  <a:cubicBezTo>
                    <a:pt x="0" y="37696"/>
                    <a:pt x="37758" y="0"/>
                    <a:pt x="84460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1219108"/>
              <a:endParaRPr lang="zh-CN" altLang="en-US" sz="2667" b="1" i="1">
                <a:solidFill>
                  <a:schemeClr val="tx1"/>
                </a:solidFill>
              </a:endParaRPr>
            </a:p>
          </p:txBody>
        </p:sp>
      </p:grpSp>
      <p:sp>
        <p:nvSpPr>
          <p:cNvPr id="12" name="iSlîďé">
            <a:extLst>
              <a:ext uri="{FF2B5EF4-FFF2-40B4-BE49-F238E27FC236}">
                <a16:creationId xmlns:a16="http://schemas.microsoft.com/office/drawing/2014/main" xmlns="" id="{C0456935-3FB5-487C-A717-1B6C31054231}"/>
              </a:ext>
            </a:extLst>
          </p:cNvPr>
          <p:cNvSpPr txBox="1"/>
          <p:nvPr/>
        </p:nvSpPr>
        <p:spPr>
          <a:xfrm>
            <a:off x="7516580" y="2098021"/>
            <a:ext cx="3936512" cy="128620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建议地面立杆或离地面墙面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米高处安装，距离大楼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米左右（如条件不允许，也可距离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米左右），摄像机固定于立杆伸出部分，通过支架旋转角度，根据实际场景固定于仰角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度之间</a:t>
            </a:r>
          </a:p>
        </p:txBody>
      </p:sp>
      <p:sp>
        <p:nvSpPr>
          <p:cNvPr id="15" name="矩形 14"/>
          <p:cNvSpPr/>
          <p:nvPr/>
        </p:nvSpPr>
        <p:spPr>
          <a:xfrm>
            <a:off x="9773728" y="181155"/>
            <a:ext cx="2027208" cy="1061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8708" y="164771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84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</a:p>
          <a:p>
            <a:r>
              <a:rPr kumimoji="1" lang="en-US" altLang="zh-CN" dirty="0" smtClean="0">
                <a:solidFill>
                  <a:srgbClr val="4472C4"/>
                </a:solidFill>
              </a:rPr>
              <a:t>03</a:t>
            </a:r>
          </a:p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Autofit/>
          </a:bodyPr>
          <a:lstStyle/>
          <a:p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需求分析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01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>
          <a:xfrm>
            <a:off x="6372838" y="2545581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/>
              <a:t>方案设计及实施指导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9"/>
          </p:nvPr>
        </p:nvSpPr>
        <p:spPr>
          <a:xfrm>
            <a:off x="6372838" y="3699392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>
                <a:solidFill>
                  <a:srgbClr val="4472C4"/>
                </a:solidFill>
              </a:rPr>
              <a:t>方案亮点</a:t>
            </a:r>
            <a:endParaRPr kumimoji="1" lang="zh-CN" altLang="en-US" dirty="0">
              <a:solidFill>
                <a:srgbClr val="4472C4"/>
              </a:solidFill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21"/>
          </p:nvPr>
        </p:nvSpPr>
        <p:spPr>
          <a:xfrm>
            <a:off x="6372838" y="4811905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/>
              <a:t>项目案例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670211" y="172528"/>
            <a:ext cx="2242868" cy="113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67" y="147518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1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方案亮点</a:t>
            </a:r>
            <a:endParaRPr lang="zh-CN" altLang="en-US" dirty="0"/>
          </a:p>
        </p:txBody>
      </p:sp>
      <p:sp>
        <p:nvSpPr>
          <p:cNvPr id="22" name="îṥļïḑê"/>
          <p:cNvSpPr/>
          <p:nvPr/>
        </p:nvSpPr>
        <p:spPr>
          <a:xfrm>
            <a:off x="6090101" y="1130300"/>
            <a:ext cx="6101900" cy="1853512"/>
          </a:xfrm>
          <a:prstGeom prst="rect">
            <a:avLst/>
          </a:prstGeom>
          <a:blipFill>
            <a:blip r:embed="rId2" cstate="print"/>
            <a:srcRect/>
            <a:stretch>
              <a:fillRect t="-60282" b="-59190"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anchor="ctr">
            <a:normAutofit/>
          </a:bodyPr>
          <a:lstStyle/>
          <a:p>
            <a:pPr algn="ctr"/>
            <a:endParaRPr lang="zh-CN" altLang="en-US" sz="2400"/>
          </a:p>
        </p:txBody>
      </p:sp>
      <p:sp>
        <p:nvSpPr>
          <p:cNvPr id="23" name="íṩlîḑè"/>
          <p:cNvSpPr/>
          <p:nvPr/>
        </p:nvSpPr>
        <p:spPr>
          <a:xfrm>
            <a:off x="6090101" y="2983665"/>
            <a:ext cx="6101900" cy="1853512"/>
          </a:xfrm>
          <a:prstGeom prst="rect">
            <a:avLst/>
          </a:prstGeom>
          <a:blipFill>
            <a:blip r:embed="rId3" cstate="print"/>
            <a:srcRect/>
            <a:stretch>
              <a:fillRect t="-59503" b="-58425"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anchor="ctr">
            <a:normAutofit/>
          </a:bodyPr>
          <a:lstStyle/>
          <a:p>
            <a:pPr algn="ctr"/>
            <a:endParaRPr lang="zh-CN" altLang="en-US" sz="2400"/>
          </a:p>
        </p:txBody>
      </p:sp>
      <p:sp>
        <p:nvSpPr>
          <p:cNvPr id="24" name="ïŝ1íḑe"/>
          <p:cNvSpPr/>
          <p:nvPr/>
        </p:nvSpPr>
        <p:spPr>
          <a:xfrm>
            <a:off x="0" y="1130300"/>
            <a:ext cx="6089200" cy="1853512"/>
          </a:xfrm>
          <a:prstGeom prst="rect">
            <a:avLst/>
          </a:prstGeom>
          <a:blipFill>
            <a:blip r:embed="rId4" cstate="print"/>
            <a:srcRect/>
            <a:stretch>
              <a:fillRect t="-65404" b="-64219"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anchor="ctr">
            <a:normAutofit/>
          </a:bodyPr>
          <a:lstStyle/>
          <a:p>
            <a:pPr algn="ctr"/>
            <a:endParaRPr lang="zh-CN" altLang="en-US" sz="2400"/>
          </a:p>
        </p:txBody>
      </p:sp>
      <p:sp>
        <p:nvSpPr>
          <p:cNvPr id="25" name="ïśļîḑé"/>
          <p:cNvSpPr/>
          <p:nvPr/>
        </p:nvSpPr>
        <p:spPr>
          <a:xfrm>
            <a:off x="0" y="2983665"/>
            <a:ext cx="6089200" cy="1853512"/>
          </a:xfrm>
          <a:prstGeom prst="rect">
            <a:avLst/>
          </a:prstGeom>
          <a:blipFill>
            <a:blip r:embed="rId5" cstate="print"/>
            <a:srcRect/>
            <a:stretch>
              <a:fillRect t="-59965" b="-58879"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anchor="ctr">
            <a:normAutofit/>
          </a:bodyPr>
          <a:lstStyle/>
          <a:p>
            <a:pPr algn="ctr"/>
            <a:endParaRPr lang="zh-CN" altLang="en-US" sz="240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22D1CBFC-0B9C-40E7-B6F7-71F98EB798F3}"/>
              </a:ext>
            </a:extLst>
          </p:cNvPr>
          <p:cNvCxnSpPr/>
          <p:nvPr/>
        </p:nvCxnSpPr>
        <p:spPr>
          <a:xfrm>
            <a:off x="0" y="2983812"/>
            <a:ext cx="12192000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A63EAFF0-07B3-4F3C-A04C-D909EEDC2263}"/>
              </a:ext>
            </a:extLst>
          </p:cNvPr>
          <p:cNvCxnSpPr/>
          <p:nvPr/>
        </p:nvCxnSpPr>
        <p:spPr>
          <a:xfrm>
            <a:off x="6096000" y="1130300"/>
            <a:ext cx="0" cy="3706877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î$ḻiḍê">
            <a:extLst>
              <a:ext uri="{FF2B5EF4-FFF2-40B4-BE49-F238E27FC236}">
                <a16:creationId xmlns:a16="http://schemas.microsoft.com/office/drawing/2014/main" xmlns="" id="{CF5AF1E1-AD98-4D2C-8ABF-21F8EFD97228}"/>
              </a:ext>
            </a:extLst>
          </p:cNvPr>
          <p:cNvGrpSpPr/>
          <p:nvPr/>
        </p:nvGrpSpPr>
        <p:grpSpPr>
          <a:xfrm>
            <a:off x="4712208" y="1593597"/>
            <a:ext cx="2767584" cy="2767584"/>
            <a:chOff x="4712208" y="1835067"/>
            <a:chExt cx="2767584" cy="2767584"/>
          </a:xfrm>
        </p:grpSpPr>
        <p:sp>
          <p:nvSpPr>
            <p:cNvPr id="18" name="îṥ1ídè">
              <a:extLst>
                <a:ext uri="{FF2B5EF4-FFF2-40B4-BE49-F238E27FC236}">
                  <a16:creationId xmlns:a16="http://schemas.microsoft.com/office/drawing/2014/main" xmlns="" id="{5F7C8042-6CE7-443D-8B0C-9FE1A0E4C8D3}"/>
                </a:ext>
              </a:extLst>
            </p:cNvPr>
            <p:cNvSpPr/>
            <p:nvPr/>
          </p:nvSpPr>
          <p:spPr>
            <a:xfrm>
              <a:off x="4712208" y="1835067"/>
              <a:ext cx="2767584" cy="2767584"/>
            </a:xfrm>
            <a:prstGeom prst="diamond">
              <a:avLst/>
            </a:prstGeom>
            <a:solidFill>
              <a:schemeClr val="bg1"/>
            </a:solidFill>
            <a:ln w="38100" cap="rnd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1219108"/>
              <a:endParaRPr lang="zh-CN" altLang="en-US" sz="2667" b="1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îṡlíḑé">
              <a:extLst>
                <a:ext uri="{FF2B5EF4-FFF2-40B4-BE49-F238E27FC236}">
                  <a16:creationId xmlns:a16="http://schemas.microsoft.com/office/drawing/2014/main" xmlns="" id="{78CF750C-79A3-484E-8F77-DB089025CA8E}"/>
                </a:ext>
              </a:extLst>
            </p:cNvPr>
            <p:cNvGrpSpPr/>
            <p:nvPr/>
          </p:nvGrpSpPr>
          <p:grpSpPr>
            <a:xfrm>
              <a:off x="5323018" y="2708125"/>
              <a:ext cx="1545964" cy="1021469"/>
              <a:chOff x="5323018" y="3429000"/>
              <a:chExt cx="1545964" cy="1021469"/>
            </a:xfrm>
          </p:grpSpPr>
          <p:sp>
            <p:nvSpPr>
              <p:cNvPr id="20" name="ïšļíḍè">
                <a:extLst>
                  <a:ext uri="{FF2B5EF4-FFF2-40B4-BE49-F238E27FC236}">
                    <a16:creationId xmlns:a16="http://schemas.microsoft.com/office/drawing/2014/main" xmlns="" id="{BD0A7C38-55FD-4F16-A93B-9F97B27C3354}"/>
                  </a:ext>
                </a:extLst>
              </p:cNvPr>
              <p:cNvSpPr/>
              <p:nvPr/>
            </p:nvSpPr>
            <p:spPr>
              <a:xfrm>
                <a:off x="5866976" y="3429000"/>
                <a:ext cx="458048" cy="475292"/>
              </a:xfrm>
              <a:custGeom>
                <a:avLst/>
                <a:gdLst>
                  <a:gd name="connsiteX0" fmla="*/ 533304 w 585797"/>
                  <a:gd name="connsiteY0" fmla="*/ 452325 h 607851"/>
                  <a:gd name="connsiteX1" fmla="*/ 568750 w 585797"/>
                  <a:gd name="connsiteY1" fmla="*/ 460265 h 607851"/>
                  <a:gd name="connsiteX2" fmla="*/ 585772 w 585797"/>
                  <a:gd name="connsiteY2" fmla="*/ 480255 h 607851"/>
                  <a:gd name="connsiteX3" fmla="*/ 571088 w 585797"/>
                  <a:gd name="connsiteY3" fmla="*/ 502112 h 607851"/>
                  <a:gd name="connsiteX4" fmla="*/ 273212 w 585797"/>
                  <a:gd name="connsiteY4" fmla="*/ 604395 h 607851"/>
                  <a:gd name="connsiteX5" fmla="*/ 252917 w 585797"/>
                  <a:gd name="connsiteY5" fmla="*/ 607851 h 607851"/>
                  <a:gd name="connsiteX6" fmla="*/ 236924 w 585797"/>
                  <a:gd name="connsiteY6" fmla="*/ 605703 h 607851"/>
                  <a:gd name="connsiteX7" fmla="*/ 16205 w 585797"/>
                  <a:gd name="connsiteY7" fmla="*/ 547322 h 607851"/>
                  <a:gd name="connsiteX8" fmla="*/ 25 w 585797"/>
                  <a:gd name="connsiteY8" fmla="*/ 527239 h 607851"/>
                  <a:gd name="connsiteX9" fmla="*/ 14428 w 585797"/>
                  <a:gd name="connsiteY9" fmla="*/ 505755 h 607851"/>
                  <a:gd name="connsiteX10" fmla="*/ 50716 w 585797"/>
                  <a:gd name="connsiteY10" fmla="*/ 492678 h 607851"/>
                  <a:gd name="connsiteX11" fmla="*/ 226449 w 585797"/>
                  <a:gd name="connsiteY11" fmla="*/ 539196 h 607851"/>
                  <a:gd name="connsiteX12" fmla="*/ 252917 w 585797"/>
                  <a:gd name="connsiteY12" fmla="*/ 542652 h 607851"/>
                  <a:gd name="connsiteX13" fmla="*/ 286492 w 585797"/>
                  <a:gd name="connsiteY13" fmla="*/ 537047 h 607851"/>
                  <a:gd name="connsiteX14" fmla="*/ 533215 w 585797"/>
                  <a:gd name="connsiteY14" fmla="*/ 346476 h 607851"/>
                  <a:gd name="connsiteX15" fmla="*/ 568751 w 585797"/>
                  <a:gd name="connsiteY15" fmla="*/ 354414 h 607851"/>
                  <a:gd name="connsiteX16" fmla="*/ 585772 w 585797"/>
                  <a:gd name="connsiteY16" fmla="*/ 374490 h 607851"/>
                  <a:gd name="connsiteX17" fmla="*/ 571089 w 585797"/>
                  <a:gd name="connsiteY17" fmla="*/ 396248 h 607851"/>
                  <a:gd name="connsiteX18" fmla="*/ 273237 w 585797"/>
                  <a:gd name="connsiteY18" fmla="*/ 498500 h 607851"/>
                  <a:gd name="connsiteX19" fmla="*/ 252944 w 585797"/>
                  <a:gd name="connsiteY19" fmla="*/ 501861 h 607851"/>
                  <a:gd name="connsiteX20" fmla="*/ 236952 w 585797"/>
                  <a:gd name="connsiteY20" fmla="*/ 499807 h 607851"/>
                  <a:gd name="connsiteX21" fmla="*/ 16251 w 585797"/>
                  <a:gd name="connsiteY21" fmla="*/ 441444 h 607851"/>
                  <a:gd name="connsiteX22" fmla="*/ 73 w 585797"/>
                  <a:gd name="connsiteY22" fmla="*/ 421367 h 607851"/>
                  <a:gd name="connsiteX23" fmla="*/ 14474 w 585797"/>
                  <a:gd name="connsiteY23" fmla="*/ 399983 h 607851"/>
                  <a:gd name="connsiteX24" fmla="*/ 50759 w 585797"/>
                  <a:gd name="connsiteY24" fmla="*/ 386910 h 607851"/>
                  <a:gd name="connsiteX25" fmla="*/ 226478 w 585797"/>
                  <a:gd name="connsiteY25" fmla="*/ 433413 h 607851"/>
                  <a:gd name="connsiteX26" fmla="*/ 252944 w 585797"/>
                  <a:gd name="connsiteY26" fmla="*/ 436775 h 607851"/>
                  <a:gd name="connsiteX27" fmla="*/ 286517 w 585797"/>
                  <a:gd name="connsiteY27" fmla="*/ 431172 h 607851"/>
                  <a:gd name="connsiteX28" fmla="*/ 463638 w 585797"/>
                  <a:gd name="connsiteY28" fmla="*/ 224963 h 607851"/>
                  <a:gd name="connsiteX29" fmla="*/ 568751 w 585797"/>
                  <a:gd name="connsiteY29" fmla="*/ 248492 h 607851"/>
                  <a:gd name="connsiteX30" fmla="*/ 585772 w 585797"/>
                  <a:gd name="connsiteY30" fmla="*/ 268566 h 607851"/>
                  <a:gd name="connsiteX31" fmla="*/ 571089 w 585797"/>
                  <a:gd name="connsiteY31" fmla="*/ 290321 h 607851"/>
                  <a:gd name="connsiteX32" fmla="*/ 273237 w 585797"/>
                  <a:gd name="connsiteY32" fmla="*/ 392560 h 607851"/>
                  <a:gd name="connsiteX33" fmla="*/ 252944 w 585797"/>
                  <a:gd name="connsiteY33" fmla="*/ 396014 h 607851"/>
                  <a:gd name="connsiteX34" fmla="*/ 236952 w 585797"/>
                  <a:gd name="connsiteY34" fmla="*/ 393960 h 607851"/>
                  <a:gd name="connsiteX35" fmla="*/ 16251 w 585797"/>
                  <a:gd name="connsiteY35" fmla="*/ 335511 h 607851"/>
                  <a:gd name="connsiteX36" fmla="*/ 73 w 585797"/>
                  <a:gd name="connsiteY36" fmla="*/ 315437 h 607851"/>
                  <a:gd name="connsiteX37" fmla="*/ 14474 w 585797"/>
                  <a:gd name="connsiteY37" fmla="*/ 294056 h 607851"/>
                  <a:gd name="connsiteX38" fmla="*/ 138011 w 585797"/>
                  <a:gd name="connsiteY38" fmla="*/ 249613 h 607851"/>
                  <a:gd name="connsiteX39" fmla="*/ 180094 w 585797"/>
                  <a:gd name="connsiteY39" fmla="*/ 263618 h 607851"/>
                  <a:gd name="connsiteX40" fmla="*/ 181497 w 585797"/>
                  <a:gd name="connsiteY40" fmla="*/ 263711 h 607851"/>
                  <a:gd name="connsiteX41" fmla="*/ 182806 w 585797"/>
                  <a:gd name="connsiteY41" fmla="*/ 263711 h 607851"/>
                  <a:gd name="connsiteX42" fmla="*/ 378444 w 585797"/>
                  <a:gd name="connsiteY42" fmla="*/ 263711 h 607851"/>
                  <a:gd name="connsiteX43" fmla="*/ 463638 w 585797"/>
                  <a:gd name="connsiteY43" fmla="*/ 224963 h 607851"/>
                  <a:gd name="connsiteX44" fmla="*/ 282669 w 585797"/>
                  <a:gd name="connsiteY44" fmla="*/ 0 h 607851"/>
                  <a:gd name="connsiteX45" fmla="*/ 376661 w 585797"/>
                  <a:gd name="connsiteY45" fmla="*/ 77792 h 607851"/>
                  <a:gd name="connsiteX46" fmla="*/ 378438 w 585797"/>
                  <a:gd name="connsiteY46" fmla="*/ 77699 h 607851"/>
                  <a:gd name="connsiteX47" fmla="*/ 451106 w 585797"/>
                  <a:gd name="connsiteY47" fmla="*/ 150354 h 607851"/>
                  <a:gd name="connsiteX48" fmla="*/ 378438 w 585797"/>
                  <a:gd name="connsiteY48" fmla="*/ 222916 h 607851"/>
                  <a:gd name="connsiteX49" fmla="*/ 182785 w 585797"/>
                  <a:gd name="connsiteY49" fmla="*/ 222916 h 607851"/>
                  <a:gd name="connsiteX50" fmla="*/ 134620 w 585797"/>
                  <a:gd name="connsiteY50" fmla="*/ 170806 h 607851"/>
                  <a:gd name="connsiteX51" fmla="*/ 186900 w 585797"/>
                  <a:gd name="connsiteY51" fmla="*/ 118602 h 607851"/>
                  <a:gd name="connsiteX52" fmla="*/ 189893 w 585797"/>
                  <a:gd name="connsiteY52" fmla="*/ 118976 h 607851"/>
                  <a:gd name="connsiteX53" fmla="*/ 186900 w 585797"/>
                  <a:gd name="connsiteY53" fmla="*/ 95629 h 607851"/>
                  <a:gd name="connsiteX54" fmla="*/ 282669 w 585797"/>
                  <a:gd name="connsiteY54" fmla="*/ 0 h 60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85797" h="607851">
                    <a:moveTo>
                      <a:pt x="533304" y="452325"/>
                    </a:moveTo>
                    <a:lnTo>
                      <a:pt x="568750" y="460265"/>
                    </a:lnTo>
                    <a:cubicBezTo>
                      <a:pt x="578290" y="462413"/>
                      <a:pt x="585210" y="470540"/>
                      <a:pt x="585772" y="480255"/>
                    </a:cubicBezTo>
                    <a:cubicBezTo>
                      <a:pt x="586239" y="489969"/>
                      <a:pt x="580254" y="498936"/>
                      <a:pt x="571088" y="502112"/>
                    </a:cubicBezTo>
                    <a:lnTo>
                      <a:pt x="273212" y="604395"/>
                    </a:lnTo>
                    <a:cubicBezTo>
                      <a:pt x="266665" y="606730"/>
                      <a:pt x="259838" y="607851"/>
                      <a:pt x="252917" y="607851"/>
                    </a:cubicBezTo>
                    <a:cubicBezTo>
                      <a:pt x="247586" y="607851"/>
                      <a:pt x="242162" y="607104"/>
                      <a:pt x="236924" y="605703"/>
                    </a:cubicBezTo>
                    <a:lnTo>
                      <a:pt x="16205" y="547322"/>
                    </a:lnTo>
                    <a:cubicBezTo>
                      <a:pt x="6946" y="544894"/>
                      <a:pt x="399" y="536674"/>
                      <a:pt x="25" y="527239"/>
                    </a:cubicBezTo>
                    <a:cubicBezTo>
                      <a:pt x="-442" y="517712"/>
                      <a:pt x="5450" y="509025"/>
                      <a:pt x="14428" y="505755"/>
                    </a:cubicBezTo>
                    <a:lnTo>
                      <a:pt x="50716" y="492678"/>
                    </a:lnTo>
                    <a:lnTo>
                      <a:pt x="226449" y="539196"/>
                    </a:lnTo>
                    <a:cubicBezTo>
                      <a:pt x="235147" y="541531"/>
                      <a:pt x="244032" y="542652"/>
                      <a:pt x="252917" y="542652"/>
                    </a:cubicBezTo>
                    <a:cubicBezTo>
                      <a:pt x="264420" y="542652"/>
                      <a:pt x="275643" y="540784"/>
                      <a:pt x="286492" y="537047"/>
                    </a:cubicBezTo>
                    <a:close/>
                    <a:moveTo>
                      <a:pt x="533215" y="346476"/>
                    </a:moveTo>
                    <a:lnTo>
                      <a:pt x="568751" y="354414"/>
                    </a:lnTo>
                    <a:cubicBezTo>
                      <a:pt x="578290" y="356561"/>
                      <a:pt x="585211" y="364779"/>
                      <a:pt x="585772" y="374490"/>
                    </a:cubicBezTo>
                    <a:cubicBezTo>
                      <a:pt x="586239" y="384202"/>
                      <a:pt x="580254" y="393073"/>
                      <a:pt x="571089" y="396248"/>
                    </a:cubicBezTo>
                    <a:lnTo>
                      <a:pt x="273237" y="498500"/>
                    </a:lnTo>
                    <a:cubicBezTo>
                      <a:pt x="266691" y="500741"/>
                      <a:pt x="259864" y="501861"/>
                      <a:pt x="252944" y="501861"/>
                    </a:cubicBezTo>
                    <a:cubicBezTo>
                      <a:pt x="247613" y="501861"/>
                      <a:pt x="242189" y="501208"/>
                      <a:pt x="236952" y="499807"/>
                    </a:cubicBezTo>
                    <a:lnTo>
                      <a:pt x="16251" y="441444"/>
                    </a:lnTo>
                    <a:cubicBezTo>
                      <a:pt x="7087" y="439016"/>
                      <a:pt x="447" y="430892"/>
                      <a:pt x="73" y="421367"/>
                    </a:cubicBezTo>
                    <a:cubicBezTo>
                      <a:pt x="-301" y="411843"/>
                      <a:pt x="5497" y="403158"/>
                      <a:pt x="14474" y="399983"/>
                    </a:cubicBezTo>
                    <a:lnTo>
                      <a:pt x="50759" y="386910"/>
                    </a:lnTo>
                    <a:lnTo>
                      <a:pt x="226478" y="433413"/>
                    </a:lnTo>
                    <a:cubicBezTo>
                      <a:pt x="235176" y="435655"/>
                      <a:pt x="244060" y="436775"/>
                      <a:pt x="252944" y="436775"/>
                    </a:cubicBezTo>
                    <a:cubicBezTo>
                      <a:pt x="264446" y="436775"/>
                      <a:pt x="275762" y="434907"/>
                      <a:pt x="286517" y="431172"/>
                    </a:cubicBezTo>
                    <a:close/>
                    <a:moveTo>
                      <a:pt x="463638" y="224963"/>
                    </a:moveTo>
                    <a:lnTo>
                      <a:pt x="568751" y="248492"/>
                    </a:lnTo>
                    <a:cubicBezTo>
                      <a:pt x="578290" y="250640"/>
                      <a:pt x="585211" y="258856"/>
                      <a:pt x="585772" y="268566"/>
                    </a:cubicBezTo>
                    <a:cubicBezTo>
                      <a:pt x="586239" y="278277"/>
                      <a:pt x="580254" y="287147"/>
                      <a:pt x="571089" y="290321"/>
                    </a:cubicBezTo>
                    <a:lnTo>
                      <a:pt x="273237" y="392560"/>
                    </a:lnTo>
                    <a:cubicBezTo>
                      <a:pt x="266691" y="394894"/>
                      <a:pt x="259864" y="396014"/>
                      <a:pt x="252944" y="396014"/>
                    </a:cubicBezTo>
                    <a:cubicBezTo>
                      <a:pt x="247613" y="396014"/>
                      <a:pt x="242189" y="395267"/>
                      <a:pt x="236952" y="393960"/>
                    </a:cubicBezTo>
                    <a:lnTo>
                      <a:pt x="16251" y="335511"/>
                    </a:lnTo>
                    <a:cubicBezTo>
                      <a:pt x="7087" y="333084"/>
                      <a:pt x="447" y="324961"/>
                      <a:pt x="73" y="315437"/>
                    </a:cubicBezTo>
                    <a:cubicBezTo>
                      <a:pt x="-301" y="305914"/>
                      <a:pt x="5497" y="297230"/>
                      <a:pt x="14474" y="294056"/>
                    </a:cubicBezTo>
                    <a:lnTo>
                      <a:pt x="138011" y="249613"/>
                    </a:lnTo>
                    <a:cubicBezTo>
                      <a:pt x="150449" y="257362"/>
                      <a:pt x="164570" y="262591"/>
                      <a:pt x="180094" y="263618"/>
                    </a:cubicBezTo>
                    <a:lnTo>
                      <a:pt x="181497" y="263711"/>
                    </a:lnTo>
                    <a:lnTo>
                      <a:pt x="182806" y="263711"/>
                    </a:lnTo>
                    <a:lnTo>
                      <a:pt x="378444" y="263711"/>
                    </a:lnTo>
                    <a:cubicBezTo>
                      <a:pt x="412391" y="263711"/>
                      <a:pt x="442784" y="248679"/>
                      <a:pt x="463638" y="224963"/>
                    </a:cubicBezTo>
                    <a:close/>
                    <a:moveTo>
                      <a:pt x="282669" y="0"/>
                    </a:moveTo>
                    <a:cubicBezTo>
                      <a:pt x="329431" y="0"/>
                      <a:pt x="368337" y="33526"/>
                      <a:pt x="376661" y="77792"/>
                    </a:cubicBezTo>
                    <a:cubicBezTo>
                      <a:pt x="377222" y="77792"/>
                      <a:pt x="377877" y="77699"/>
                      <a:pt x="378438" y="77699"/>
                    </a:cubicBezTo>
                    <a:cubicBezTo>
                      <a:pt x="418560" y="77699"/>
                      <a:pt x="451106" y="110198"/>
                      <a:pt x="451106" y="150354"/>
                    </a:cubicBezTo>
                    <a:cubicBezTo>
                      <a:pt x="451106" y="190417"/>
                      <a:pt x="418560" y="222916"/>
                      <a:pt x="378438" y="222916"/>
                    </a:cubicBezTo>
                    <a:lnTo>
                      <a:pt x="182785" y="222916"/>
                    </a:lnTo>
                    <a:cubicBezTo>
                      <a:pt x="155570" y="221142"/>
                      <a:pt x="134620" y="198449"/>
                      <a:pt x="134620" y="170806"/>
                    </a:cubicBezTo>
                    <a:cubicBezTo>
                      <a:pt x="134620" y="141949"/>
                      <a:pt x="158095" y="118602"/>
                      <a:pt x="186900" y="118602"/>
                    </a:cubicBezTo>
                    <a:cubicBezTo>
                      <a:pt x="187929" y="118602"/>
                      <a:pt x="188864" y="118883"/>
                      <a:pt x="189893" y="118976"/>
                    </a:cubicBezTo>
                    <a:cubicBezTo>
                      <a:pt x="188023" y="111505"/>
                      <a:pt x="186900" y="103660"/>
                      <a:pt x="186900" y="95629"/>
                    </a:cubicBezTo>
                    <a:cubicBezTo>
                      <a:pt x="186900" y="42772"/>
                      <a:pt x="229734" y="0"/>
                      <a:pt x="282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1219108"/>
                <a:endParaRPr lang="zh-CN" altLang="en-US" sz="2667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íšļíḑê">
                <a:extLst>
                  <a:ext uri="{FF2B5EF4-FFF2-40B4-BE49-F238E27FC236}">
                    <a16:creationId xmlns:a16="http://schemas.microsoft.com/office/drawing/2014/main" xmlns="" id="{E0232097-9E9F-4248-9C31-746C18793AA4}"/>
                  </a:ext>
                </a:extLst>
              </p:cNvPr>
              <p:cNvSpPr txBox="1"/>
              <p:nvPr/>
            </p:nvSpPr>
            <p:spPr>
              <a:xfrm>
                <a:off x="5323018" y="4017948"/>
                <a:ext cx="1545964" cy="43252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121920" tIns="60960" rIns="121920" bIns="60960" rtlCol="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2133" b="1" dirty="0"/>
                  <a:t>方案亮点</a:t>
                </a:r>
                <a:endParaRPr lang="id-ID" sz="2133" b="1" dirty="0"/>
              </a:p>
            </p:txBody>
          </p:sp>
        </p:grpSp>
      </p:grpSp>
      <p:grpSp>
        <p:nvGrpSpPr>
          <p:cNvPr id="6" name="íṣļiḋê">
            <a:extLst>
              <a:ext uri="{FF2B5EF4-FFF2-40B4-BE49-F238E27FC236}">
                <a16:creationId xmlns:a16="http://schemas.microsoft.com/office/drawing/2014/main" xmlns="" id="{1F90AD75-6488-4B82-8175-2BDFA62B66FB}"/>
              </a:ext>
            </a:extLst>
          </p:cNvPr>
          <p:cNvGrpSpPr/>
          <p:nvPr/>
        </p:nvGrpSpPr>
        <p:grpSpPr>
          <a:xfrm>
            <a:off x="660401" y="4973275"/>
            <a:ext cx="2236284" cy="1105172"/>
            <a:chOff x="6085450" y="1407458"/>
            <a:chExt cx="3291632" cy="1105172"/>
          </a:xfrm>
        </p:grpSpPr>
        <p:sp>
          <p:nvSpPr>
            <p:cNvPr id="16" name="ïṧ1íḋê">
              <a:extLst>
                <a:ext uri="{FF2B5EF4-FFF2-40B4-BE49-F238E27FC236}">
                  <a16:creationId xmlns:a16="http://schemas.microsoft.com/office/drawing/2014/main" xmlns="" id="{C52B62F3-4302-480C-B55A-B65856D86524}"/>
                </a:ext>
              </a:extLst>
            </p:cNvPr>
            <p:cNvSpPr txBox="1"/>
            <p:nvPr/>
          </p:nvSpPr>
          <p:spPr>
            <a:xfrm>
              <a:off x="6085450" y="1407458"/>
              <a:ext cx="3291632" cy="4325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121920" tIns="60960" rIns="121920" bIns="60960" rtlCol="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133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适应复杂环境</a:t>
              </a:r>
              <a:endParaRPr lang="id-ID" sz="2133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ï$1iďe">
              <a:extLst>
                <a:ext uri="{FF2B5EF4-FFF2-40B4-BE49-F238E27FC236}">
                  <a16:creationId xmlns:a16="http://schemas.microsoft.com/office/drawing/2014/main" xmlns="" id="{73F3D8D7-2B9D-44D4-A365-ACA38497F25C}"/>
                </a:ext>
              </a:extLst>
            </p:cNvPr>
            <p:cNvSpPr/>
            <p:nvPr/>
          </p:nvSpPr>
          <p:spPr bwMode="auto">
            <a:xfrm>
              <a:off x="6085450" y="1839981"/>
              <a:ext cx="3291632" cy="67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t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4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具备优秀低照性能，以及宽动态、背光补偿、透雾等功能</a:t>
              </a:r>
              <a:endParaRPr lang="en-US" altLang="zh-CN" sz="1467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ïṧḷîḋè">
            <a:extLst>
              <a:ext uri="{FF2B5EF4-FFF2-40B4-BE49-F238E27FC236}">
                <a16:creationId xmlns:a16="http://schemas.microsoft.com/office/drawing/2014/main" xmlns="" id="{44A1F3A8-56C8-42BF-A26A-BA682D25BC23}"/>
              </a:ext>
            </a:extLst>
          </p:cNvPr>
          <p:cNvGrpSpPr/>
          <p:nvPr/>
        </p:nvGrpSpPr>
        <p:grpSpPr>
          <a:xfrm>
            <a:off x="3534473" y="4973275"/>
            <a:ext cx="2236284" cy="1105172"/>
            <a:chOff x="6085450" y="1407458"/>
            <a:chExt cx="3291632" cy="1105172"/>
          </a:xfrm>
        </p:grpSpPr>
        <p:sp>
          <p:nvSpPr>
            <p:cNvPr id="14" name="í$ḻïde">
              <a:extLst>
                <a:ext uri="{FF2B5EF4-FFF2-40B4-BE49-F238E27FC236}">
                  <a16:creationId xmlns:a16="http://schemas.microsoft.com/office/drawing/2014/main" xmlns="" id="{363F6FE0-4BF1-4661-AF24-9ABACA828E28}"/>
                </a:ext>
              </a:extLst>
            </p:cNvPr>
            <p:cNvSpPr txBox="1"/>
            <p:nvPr/>
          </p:nvSpPr>
          <p:spPr>
            <a:xfrm>
              <a:off x="6085450" y="1407458"/>
              <a:ext cx="3291632" cy="4325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121920" tIns="60960" rIns="121920" bIns="60960" rtlCol="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133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兼顾隐私</a:t>
              </a:r>
              <a:endParaRPr lang="id-ID" sz="2133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ïsľîďê">
              <a:extLst>
                <a:ext uri="{FF2B5EF4-FFF2-40B4-BE49-F238E27FC236}">
                  <a16:creationId xmlns:a16="http://schemas.microsoft.com/office/drawing/2014/main" xmlns="" id="{B9F3C813-99F8-43EA-BA46-B7656BAE1A9F}"/>
                </a:ext>
              </a:extLst>
            </p:cNvPr>
            <p:cNvSpPr/>
            <p:nvPr/>
          </p:nvSpPr>
          <p:spPr bwMode="auto">
            <a:xfrm>
              <a:off x="6085450" y="1839981"/>
              <a:ext cx="3291632" cy="67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t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4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使用枪式摄像机从下往上仰拍，避免照到居民家中</a:t>
              </a:r>
              <a:endParaRPr lang="en-US" altLang="zh-CN" sz="1467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ïṩľidé">
            <a:extLst>
              <a:ext uri="{FF2B5EF4-FFF2-40B4-BE49-F238E27FC236}">
                <a16:creationId xmlns:a16="http://schemas.microsoft.com/office/drawing/2014/main" xmlns="" id="{B25F798F-9DC7-43FD-B0D8-43F0E572104B}"/>
              </a:ext>
            </a:extLst>
          </p:cNvPr>
          <p:cNvGrpSpPr/>
          <p:nvPr/>
        </p:nvGrpSpPr>
        <p:grpSpPr>
          <a:xfrm>
            <a:off x="6408545" y="4973275"/>
            <a:ext cx="2236284" cy="1105172"/>
            <a:chOff x="6085450" y="1407458"/>
            <a:chExt cx="3291632" cy="1105172"/>
          </a:xfrm>
        </p:grpSpPr>
        <p:sp>
          <p:nvSpPr>
            <p:cNvPr id="12" name="ïṥľîďé">
              <a:extLst>
                <a:ext uri="{FF2B5EF4-FFF2-40B4-BE49-F238E27FC236}">
                  <a16:creationId xmlns:a16="http://schemas.microsoft.com/office/drawing/2014/main" xmlns="" id="{6F6E37B1-A1AF-418E-AB3B-210AABED861C}"/>
                </a:ext>
              </a:extLst>
            </p:cNvPr>
            <p:cNvSpPr txBox="1"/>
            <p:nvPr/>
          </p:nvSpPr>
          <p:spPr>
            <a:xfrm>
              <a:off x="6085450" y="1407458"/>
              <a:ext cx="3291632" cy="4325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121920" tIns="60960" rIns="121920" bIns="60960" rtlCol="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133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超高距离</a:t>
              </a:r>
              <a:endParaRPr lang="id-ID" sz="2133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îṡḷîḑê">
              <a:extLst>
                <a:ext uri="{FF2B5EF4-FFF2-40B4-BE49-F238E27FC236}">
                  <a16:creationId xmlns:a16="http://schemas.microsoft.com/office/drawing/2014/main" xmlns="" id="{9C925FAD-8E99-4E6D-8F68-4A0BE00D94D5}"/>
                </a:ext>
              </a:extLst>
            </p:cNvPr>
            <p:cNvSpPr/>
            <p:nvPr/>
          </p:nvSpPr>
          <p:spPr bwMode="auto">
            <a:xfrm>
              <a:off x="6085450" y="1839981"/>
              <a:ext cx="3291632" cy="67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t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4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使用中长焦镜头，可对高层建筑进行有效覆盖</a:t>
              </a:r>
              <a:endParaRPr lang="en-US" altLang="zh-CN" sz="1467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ïSḷíḋè">
            <a:extLst>
              <a:ext uri="{FF2B5EF4-FFF2-40B4-BE49-F238E27FC236}">
                <a16:creationId xmlns:a16="http://schemas.microsoft.com/office/drawing/2014/main" xmlns="" id="{E7BC7D3C-F2D4-4634-BA68-8EE888374907}"/>
              </a:ext>
            </a:extLst>
          </p:cNvPr>
          <p:cNvGrpSpPr/>
          <p:nvPr/>
        </p:nvGrpSpPr>
        <p:grpSpPr>
          <a:xfrm>
            <a:off x="9282617" y="4973275"/>
            <a:ext cx="2236284" cy="1105172"/>
            <a:chOff x="6085450" y="1407458"/>
            <a:chExt cx="3291632" cy="1105172"/>
          </a:xfrm>
        </p:grpSpPr>
        <p:sp>
          <p:nvSpPr>
            <p:cNvPr id="10" name="îṡliḋê">
              <a:extLst>
                <a:ext uri="{FF2B5EF4-FFF2-40B4-BE49-F238E27FC236}">
                  <a16:creationId xmlns:a16="http://schemas.microsoft.com/office/drawing/2014/main" xmlns="" id="{04616131-95F6-4C17-90D2-196237FAB882}"/>
                </a:ext>
              </a:extLst>
            </p:cNvPr>
            <p:cNvSpPr txBox="1"/>
            <p:nvPr/>
          </p:nvSpPr>
          <p:spPr>
            <a:xfrm>
              <a:off x="6085450" y="1407458"/>
              <a:ext cx="3291632" cy="4325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121920" tIns="60960" rIns="121920" bIns="60960" rtlCol="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133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高性价比</a:t>
              </a:r>
              <a:endParaRPr lang="id-ID" sz="2133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íṣḻíde">
              <a:extLst>
                <a:ext uri="{FF2B5EF4-FFF2-40B4-BE49-F238E27FC236}">
                  <a16:creationId xmlns:a16="http://schemas.microsoft.com/office/drawing/2014/main" xmlns="" id="{9BFDDF2C-31DA-43E3-800C-597DA7641E6C}"/>
                </a:ext>
              </a:extLst>
            </p:cNvPr>
            <p:cNvSpPr/>
            <p:nvPr/>
          </p:nvSpPr>
          <p:spPr bwMode="auto">
            <a:xfrm>
              <a:off x="6085450" y="1839981"/>
              <a:ext cx="3291632" cy="67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t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4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高层</a:t>
              </a:r>
              <a:r>
                <a:rPr lang="en-US" altLang="zh-CN" sz="14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梯</a:t>
              </a:r>
              <a:r>
                <a:rPr lang="en-US" altLang="zh-CN" sz="14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户，只需</a:t>
              </a:r>
              <a:r>
                <a:rPr lang="en-US" altLang="zh-CN" sz="14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个枪式摄像机即可覆盖</a:t>
              </a:r>
              <a:endParaRPr lang="en-US" altLang="zh-CN" sz="1467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9842740" y="129396"/>
            <a:ext cx="1992702" cy="854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560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</a:p>
          <a:p>
            <a:r>
              <a:rPr kumimoji="1" lang="en-US" altLang="zh-CN" dirty="0" smtClean="0"/>
              <a:t>03</a:t>
            </a:r>
          </a:p>
          <a:p>
            <a:r>
              <a:rPr kumimoji="1" lang="en-US" altLang="zh-CN" dirty="0" smtClean="0">
                <a:solidFill>
                  <a:srgbClr val="4472C4"/>
                </a:solidFill>
              </a:rPr>
              <a:t>04</a:t>
            </a:r>
            <a:endParaRPr kumimoji="1" lang="zh-CN" altLang="en-US" dirty="0">
              <a:solidFill>
                <a:srgbClr val="4472C4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Autofit/>
          </a:bodyPr>
          <a:lstStyle/>
          <a:p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需求分析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01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>
          <a:xfrm>
            <a:off x="6372838" y="2545581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/>
              <a:t>方案设计及实施指导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9"/>
          </p:nvPr>
        </p:nvSpPr>
        <p:spPr>
          <a:xfrm>
            <a:off x="6372838" y="3699392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/>
              <a:t>方案亮点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21"/>
          </p:nvPr>
        </p:nvSpPr>
        <p:spPr>
          <a:xfrm>
            <a:off x="6372838" y="4811905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>
                <a:solidFill>
                  <a:srgbClr val="4472C4"/>
                </a:solidFill>
              </a:rPr>
              <a:t>项目案例</a:t>
            </a:r>
            <a:endParaRPr kumimoji="1" lang="zh-CN" altLang="en-US" dirty="0">
              <a:solidFill>
                <a:srgbClr val="4472C4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54883" y="276045"/>
            <a:ext cx="1828800" cy="854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868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项目案例</a:t>
            </a:r>
            <a:endParaRPr lang="zh-CN" altLang="en-US" dirty="0"/>
          </a:p>
        </p:txBody>
      </p:sp>
      <p:pic>
        <p:nvPicPr>
          <p:cNvPr id="10" name="图片 9" descr="https://ss2.baidu.com/6ONYsjip0QIZ8tyhnq/it/u=3671793674,3248777667&amp;fm=173&amp;s=29E27A22E8B267BF0EF4C4DA010080B5&amp;w=550&amp;h=569&amp;img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4" y="1376218"/>
            <a:ext cx="3264000" cy="376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080305" y="5305965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7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杭州萧山相墅花</a:t>
            </a: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园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5124" y="5716337"/>
            <a:ext cx="326400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zh-CN" altLang="zh-CN" sz="1200" dirty="0">
                <a:latin typeface="+mj-ea"/>
                <a:ea typeface="+mj-ea"/>
                <a:cs typeface="Times New Roman" panose="02020603050405020304" pitchFamily="18" charset="0"/>
              </a:rPr>
              <a:t>装</a:t>
            </a:r>
            <a:r>
              <a:rPr lang="zh-CN" altLang="en-US" sz="1200" dirty="0">
                <a:latin typeface="+mj-ea"/>
                <a:ea typeface="+mj-ea"/>
                <a:cs typeface="Times New Roman" panose="02020603050405020304" pitchFamily="18" charset="0"/>
              </a:rPr>
              <a:t>有</a:t>
            </a:r>
            <a:r>
              <a:rPr lang="en-US" altLang="zh-CN" sz="1200" dirty="0">
                <a:latin typeface="+mj-ea"/>
                <a:ea typeface="+mj-ea"/>
              </a:rPr>
              <a:t>35</a:t>
            </a:r>
            <a:r>
              <a:rPr lang="zh-CN" altLang="zh-CN" sz="1200" dirty="0">
                <a:latin typeface="+mj-ea"/>
                <a:ea typeface="+mj-ea"/>
                <a:cs typeface="Times New Roman" panose="02020603050405020304" pitchFamily="18" charset="0"/>
              </a:rPr>
              <a:t>台高空摄像机，抛物投诉率下降超过</a:t>
            </a:r>
            <a:r>
              <a:rPr lang="en-US" altLang="zh-CN" sz="1200" dirty="0">
                <a:latin typeface="+mj-ea"/>
                <a:ea typeface="+mj-ea"/>
              </a:rPr>
              <a:t>50%</a:t>
            </a:r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36455" y="5310259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杭州拱墅蔡马人家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6825" y="1374009"/>
            <a:ext cx="3264000" cy="377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4566825" y="5716336"/>
            <a:ext cx="326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zh-CN" altLang="zh-CN" sz="1200" dirty="0">
                <a:latin typeface="+mj-ea"/>
                <a:ea typeface="+mj-ea"/>
                <a:cs typeface="Times New Roman" panose="02020603050405020304" pitchFamily="18" charset="0"/>
              </a:rPr>
              <a:t>小区内安装</a:t>
            </a:r>
            <a:r>
              <a:rPr lang="en-US" altLang="zh-CN" sz="1200" dirty="0">
                <a:latin typeface="+mj-ea"/>
                <a:ea typeface="+mj-ea"/>
              </a:rPr>
              <a:t>30</a:t>
            </a:r>
            <a:r>
              <a:rPr lang="zh-CN" altLang="zh-CN" sz="1200" dirty="0">
                <a:latin typeface="+mj-ea"/>
                <a:ea typeface="+mj-ea"/>
                <a:cs typeface="Times New Roman" panose="02020603050405020304" pitchFamily="18" charset="0"/>
              </a:rPr>
              <a:t>几台防高空抛物摄像机</a:t>
            </a:r>
            <a:r>
              <a:rPr lang="zh-CN" altLang="en-US" sz="1200" dirty="0"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zh-CN" altLang="zh-CN" sz="1200" dirty="0">
                <a:latin typeface="+mj-ea"/>
                <a:ea typeface="+mj-ea"/>
              </a:rPr>
              <a:t>街道和小区物业几乎接不到关于高空抛物投诉</a:t>
            </a:r>
            <a:endParaRPr lang="zh-CN" altLang="en-US" sz="1200" dirty="0">
              <a:latin typeface="+mj-ea"/>
              <a:ea typeface="+mj-ea"/>
            </a:endParaRPr>
          </a:p>
        </p:txBody>
      </p:sp>
      <p:pic>
        <p:nvPicPr>
          <p:cNvPr id="17" name="图片 16"/>
          <p:cNvPicPr>
            <a:picLocks/>
          </p:cNvPicPr>
          <p:nvPr/>
        </p:nvPicPr>
        <p:blipFill rotWithShape="1">
          <a:blip r:embed="rId4" cstate="print"/>
          <a:srcRect r="1513"/>
          <a:stretch/>
        </p:blipFill>
        <p:spPr>
          <a:xfrm>
            <a:off x="8358527" y="1380511"/>
            <a:ext cx="3214637" cy="376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8358527" y="5716336"/>
            <a:ext cx="32146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接入智慧安全小区智慧管控平台，实时监控楼层室外抛物，并有效溯源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04899" y="5305967"/>
            <a:ext cx="185659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菏泽天泽园小区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37630" y="232913"/>
            <a:ext cx="1889185" cy="87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9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77" y="225156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73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</a:p>
          <a:p>
            <a:r>
              <a:rPr kumimoji="1" lang="en-US" altLang="zh-CN" dirty="0" smtClean="0"/>
              <a:t>03</a:t>
            </a:r>
          </a:p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Autofit/>
          </a:bodyPr>
          <a:lstStyle/>
          <a:p>
            <a:r>
              <a:rPr kumimoji="1" lang="zh-CN" altLang="en-US" dirty="0"/>
              <a:t>需求分析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>
          <a:xfrm>
            <a:off x="6372838" y="2545581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/>
              <a:t>方案设计及实施指导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9"/>
          </p:nvPr>
        </p:nvSpPr>
        <p:spPr>
          <a:xfrm>
            <a:off x="6372838" y="3699392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/>
              <a:t>方案亮点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21"/>
          </p:nvPr>
        </p:nvSpPr>
        <p:spPr>
          <a:xfrm>
            <a:off x="6372838" y="4811905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/>
              <a:t>项目案例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816860" y="155275"/>
            <a:ext cx="2044461" cy="1130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0300" y="182024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8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方案背景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b="20725"/>
          <a:stretch/>
        </p:blipFill>
        <p:spPr>
          <a:xfrm>
            <a:off x="878197" y="1453564"/>
            <a:ext cx="4563732" cy="213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864" y="2154634"/>
            <a:ext cx="4340835" cy="200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0479" y="2743196"/>
            <a:ext cx="3842435" cy="223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8066932" y="-2967097"/>
            <a:ext cx="1869828" cy="9825097"/>
            <a:chOff x="6932482" y="-1953567"/>
            <a:chExt cx="1402371" cy="7368823"/>
          </a:xfrm>
        </p:grpSpPr>
        <p:sp>
          <p:nvSpPr>
            <p:cNvPr id="8" name="爆炸形 1 7"/>
            <p:cNvSpPr/>
            <p:nvPr/>
          </p:nvSpPr>
          <p:spPr>
            <a:xfrm>
              <a:off x="6932482" y="-1953567"/>
              <a:ext cx="1402371" cy="7368823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22133" dirty="0">
                <a:solidFill>
                  <a:schemeClr val="accent5">
                    <a:alpha val="10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 rot="21343329">
              <a:off x="7176691" y="1580722"/>
              <a:ext cx="9139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FF00"/>
                  </a:solidFill>
                </a:rPr>
                <a:t>案件频发！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88291" y="5563767"/>
            <a:ext cx="10245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4472C4"/>
                </a:solidFill>
                <a:latin typeface="+mj-ea"/>
                <a:ea typeface="+mj-ea"/>
              </a:rPr>
              <a:t>      《</a:t>
            </a:r>
            <a:r>
              <a:rPr lang="zh-CN" altLang="en-US" sz="1600" dirty="0">
                <a:solidFill>
                  <a:srgbClr val="4472C4"/>
                </a:solidFill>
                <a:latin typeface="+mj-ea"/>
                <a:ea typeface="+mj-ea"/>
              </a:rPr>
              <a:t>侵权责任法</a:t>
            </a:r>
            <a:r>
              <a:rPr lang="en-US" altLang="zh-CN" sz="1600" dirty="0">
                <a:solidFill>
                  <a:srgbClr val="4472C4"/>
                </a:solidFill>
                <a:latin typeface="+mj-ea"/>
                <a:ea typeface="+mj-ea"/>
              </a:rPr>
              <a:t>》</a:t>
            </a:r>
            <a:r>
              <a:rPr lang="zh-CN" altLang="en-US" sz="1600" dirty="0">
                <a:solidFill>
                  <a:srgbClr val="4472C4"/>
                </a:solidFill>
                <a:latin typeface="+mj-ea"/>
                <a:ea typeface="+mj-ea"/>
              </a:rPr>
              <a:t>第八十七条：从建筑物中抛掷物品或者从建筑物上坠落的物品造成他人损害，难以确定具体侵权人的，除能够证明自己不是侵权人的外，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由可能加害的建筑物使用人</a:t>
            </a:r>
            <a:r>
              <a:rPr lang="zh-CN" altLang="en-US" sz="1600" dirty="0">
                <a:solidFill>
                  <a:srgbClr val="4472C4"/>
                </a:solidFill>
                <a:latin typeface="+mj-ea"/>
                <a:ea typeface="+mj-ea"/>
              </a:rPr>
              <a:t>给予补偿。</a:t>
            </a:r>
            <a:endParaRPr lang="zh-CN" altLang="en-US" sz="2400" dirty="0">
              <a:solidFill>
                <a:srgbClr val="4472C4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4997" y="3295242"/>
            <a:ext cx="3765584" cy="201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9885872" y="163902"/>
            <a:ext cx="1984075" cy="100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365" y="121640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59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组合 254"/>
          <p:cNvGrpSpPr/>
          <p:nvPr/>
        </p:nvGrpSpPr>
        <p:grpSpPr>
          <a:xfrm>
            <a:off x="373063" y="3407676"/>
            <a:ext cx="11445875" cy="2616592"/>
            <a:chOff x="279797" y="2735867"/>
            <a:chExt cx="8584406" cy="1962444"/>
          </a:xfrm>
        </p:grpSpPr>
        <p:grpSp>
          <p:nvGrpSpPr>
            <p:cNvPr id="4" name="işlíḋe">
              <a:extLst>
                <a:ext uri="{FF2B5EF4-FFF2-40B4-BE49-F238E27FC236}">
                  <a16:creationId xmlns:a16="http://schemas.microsoft.com/office/drawing/2014/main" xmlns="" id="{DAA41277-94A8-4A6B-A354-FC260C5B6972}"/>
                </a:ext>
              </a:extLst>
            </p:cNvPr>
            <p:cNvGrpSpPr/>
            <p:nvPr/>
          </p:nvGrpSpPr>
          <p:grpSpPr>
            <a:xfrm>
              <a:off x="1671637" y="2735867"/>
              <a:ext cx="5800723" cy="1924641"/>
              <a:chOff x="2488406" y="3624263"/>
              <a:chExt cx="7215188" cy="2393951"/>
            </a:xfrm>
          </p:grpSpPr>
          <p:grpSp>
            <p:nvGrpSpPr>
              <p:cNvPr id="37" name="îšliḓe">
                <a:extLst>
                  <a:ext uri="{FF2B5EF4-FFF2-40B4-BE49-F238E27FC236}">
                    <a16:creationId xmlns:a16="http://schemas.microsoft.com/office/drawing/2014/main" xmlns="" id="{1B8B0FBE-7C34-4AE2-89EB-7941F5B82132}"/>
                  </a:ext>
                </a:extLst>
              </p:cNvPr>
              <p:cNvGrpSpPr/>
              <p:nvPr/>
            </p:nvGrpSpPr>
            <p:grpSpPr>
              <a:xfrm>
                <a:off x="7436643" y="4362451"/>
                <a:ext cx="1311275" cy="1651000"/>
                <a:chOff x="7436643" y="4362451"/>
                <a:chExt cx="1311275" cy="1651000"/>
              </a:xfrm>
            </p:grpSpPr>
            <p:grpSp>
              <p:nvGrpSpPr>
                <p:cNvPr id="213" name="îs1iḋê">
                  <a:extLst>
                    <a:ext uri="{FF2B5EF4-FFF2-40B4-BE49-F238E27FC236}">
                      <a16:creationId xmlns:a16="http://schemas.microsoft.com/office/drawing/2014/main" xmlns="" id="{A18D9498-51F7-45BB-A537-4055EA6C4C8C}"/>
                    </a:ext>
                  </a:extLst>
                </p:cNvPr>
                <p:cNvGrpSpPr/>
                <p:nvPr/>
              </p:nvGrpSpPr>
              <p:grpSpPr>
                <a:xfrm>
                  <a:off x="7436643" y="4362451"/>
                  <a:ext cx="809625" cy="1643062"/>
                  <a:chOff x="7042150" y="4167188"/>
                  <a:chExt cx="809625" cy="1643062"/>
                </a:xfrm>
                <a:solidFill>
                  <a:schemeClr val="accent2"/>
                </a:solidFill>
              </p:grpSpPr>
              <p:sp>
                <p:nvSpPr>
                  <p:cNvPr id="233" name="îṥḻiḍè">
                    <a:extLst>
                      <a:ext uri="{FF2B5EF4-FFF2-40B4-BE49-F238E27FC236}">
                        <a16:creationId xmlns:a16="http://schemas.microsoft.com/office/drawing/2014/main" xmlns="" id="{CFFF6468-375B-421D-9288-4A4E7F3DCB9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2150" y="5578475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34" name="íṡ1ídè">
                    <a:extLst>
                      <a:ext uri="{FF2B5EF4-FFF2-40B4-BE49-F238E27FC236}">
                        <a16:creationId xmlns:a16="http://schemas.microsoft.com/office/drawing/2014/main" xmlns="" id="{D3B5B4CE-FCAA-4CE2-A73D-E237BF67FEF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2150" y="5297488"/>
                    <a:ext cx="231775" cy="230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35" name="is1îḑé">
                    <a:extLst>
                      <a:ext uri="{FF2B5EF4-FFF2-40B4-BE49-F238E27FC236}">
                        <a16:creationId xmlns:a16="http://schemas.microsoft.com/office/drawing/2014/main" xmlns="" id="{7916872D-DA4D-41BA-A4F4-43B119ADA2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2150" y="5014913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36" name="ïšḻiḓè">
                    <a:extLst>
                      <a:ext uri="{FF2B5EF4-FFF2-40B4-BE49-F238E27FC236}">
                        <a16:creationId xmlns:a16="http://schemas.microsoft.com/office/drawing/2014/main" xmlns="" id="{702EDFF1-1705-408F-9515-76D927CE6A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2150" y="4732338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37" name="ïŝḻïḑe">
                    <a:extLst>
                      <a:ext uri="{FF2B5EF4-FFF2-40B4-BE49-F238E27FC236}">
                        <a16:creationId xmlns:a16="http://schemas.microsoft.com/office/drawing/2014/main" xmlns="" id="{DE17133C-0F2C-44C9-8136-7D52C8BC32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2150" y="4449763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38" name="ïšľîḑè">
                    <a:extLst>
                      <a:ext uri="{FF2B5EF4-FFF2-40B4-BE49-F238E27FC236}">
                        <a16:creationId xmlns:a16="http://schemas.microsoft.com/office/drawing/2014/main" xmlns="" id="{2C78BDD0-461A-41E3-8FCD-4606541175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2150" y="4167188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39" name="îṡľîḑé">
                    <a:extLst>
                      <a:ext uri="{FF2B5EF4-FFF2-40B4-BE49-F238E27FC236}">
                        <a16:creationId xmlns:a16="http://schemas.microsoft.com/office/drawing/2014/main" xmlns="" id="{9B05C0E9-8E56-48CF-9DA7-1481E2458E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31075" y="5578475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40" name="îś1íḍê">
                    <a:extLst>
                      <a:ext uri="{FF2B5EF4-FFF2-40B4-BE49-F238E27FC236}">
                        <a16:creationId xmlns:a16="http://schemas.microsoft.com/office/drawing/2014/main" xmlns="" id="{6439B37C-3551-4AC2-9462-AB9FBC665B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31075" y="5297488"/>
                    <a:ext cx="231775" cy="230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41" name="iṣľïdé">
                    <a:extLst>
                      <a:ext uri="{FF2B5EF4-FFF2-40B4-BE49-F238E27FC236}">
                        <a16:creationId xmlns:a16="http://schemas.microsoft.com/office/drawing/2014/main" xmlns="" id="{BD71F75D-01EB-4D2F-9B9E-D612756801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31075" y="5014913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42" name="iṩḷîḋê">
                    <a:extLst>
                      <a:ext uri="{FF2B5EF4-FFF2-40B4-BE49-F238E27FC236}">
                        <a16:creationId xmlns:a16="http://schemas.microsoft.com/office/drawing/2014/main" xmlns="" id="{5028F431-AD54-4CF7-91C9-E8161BECBEA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31075" y="4732338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43" name="íṡḻiḑe">
                    <a:extLst>
                      <a:ext uri="{FF2B5EF4-FFF2-40B4-BE49-F238E27FC236}">
                        <a16:creationId xmlns:a16="http://schemas.microsoft.com/office/drawing/2014/main" xmlns="" id="{C9A4F894-4E0B-495F-90A0-A81F5CAE99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31075" y="4449763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44" name="iṩļîḋè">
                    <a:extLst>
                      <a:ext uri="{FF2B5EF4-FFF2-40B4-BE49-F238E27FC236}">
                        <a16:creationId xmlns:a16="http://schemas.microsoft.com/office/drawing/2014/main" xmlns="" id="{4D5CF3EC-5090-42D8-9303-67475EADF8F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31075" y="4167188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45" name="iśľíḍè">
                    <a:extLst>
                      <a:ext uri="{FF2B5EF4-FFF2-40B4-BE49-F238E27FC236}">
                        <a16:creationId xmlns:a16="http://schemas.microsoft.com/office/drawing/2014/main" xmlns="" id="{12F2F0A4-43D3-4218-AD3E-4C95433B49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20000" y="5578475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46" name="iṥliďê">
                    <a:extLst>
                      <a:ext uri="{FF2B5EF4-FFF2-40B4-BE49-F238E27FC236}">
                        <a16:creationId xmlns:a16="http://schemas.microsoft.com/office/drawing/2014/main" xmlns="" id="{874606EE-57EE-4149-83C5-52EA8AFCD2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20000" y="5297488"/>
                    <a:ext cx="231775" cy="230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47" name="îšḷïḑe">
                    <a:extLst>
                      <a:ext uri="{FF2B5EF4-FFF2-40B4-BE49-F238E27FC236}">
                        <a16:creationId xmlns:a16="http://schemas.microsoft.com/office/drawing/2014/main" xmlns="" id="{3C92AF97-EC24-4004-99E0-57698197E2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20000" y="5014913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48" name="îş1îḋe">
                    <a:extLst>
                      <a:ext uri="{FF2B5EF4-FFF2-40B4-BE49-F238E27FC236}">
                        <a16:creationId xmlns:a16="http://schemas.microsoft.com/office/drawing/2014/main" xmlns="" id="{0459A927-DAA3-465F-B353-35200F240F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20000" y="4732338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49" name="îṣḷïḋê">
                    <a:extLst>
                      <a:ext uri="{FF2B5EF4-FFF2-40B4-BE49-F238E27FC236}">
                        <a16:creationId xmlns:a16="http://schemas.microsoft.com/office/drawing/2014/main" xmlns="" id="{8F270BA7-469E-40EA-9355-5974356A5E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20000" y="4449763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50" name="íṩľiḓê">
                    <a:extLst>
                      <a:ext uri="{FF2B5EF4-FFF2-40B4-BE49-F238E27FC236}">
                        <a16:creationId xmlns:a16="http://schemas.microsoft.com/office/drawing/2014/main" xmlns="" id="{68066EBA-124F-437D-9A0C-8F170B05FA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20000" y="4167188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  <p:grpSp>
              <p:nvGrpSpPr>
                <p:cNvPr id="214" name="iŝḷiḑè">
                  <a:extLst>
                    <a:ext uri="{FF2B5EF4-FFF2-40B4-BE49-F238E27FC236}">
                      <a16:creationId xmlns:a16="http://schemas.microsoft.com/office/drawing/2014/main" xmlns="" id="{F5B648AB-0BFE-47FA-890E-FD7C04ECE6F0}"/>
                    </a:ext>
                  </a:extLst>
                </p:cNvPr>
                <p:cNvGrpSpPr/>
                <p:nvPr/>
              </p:nvGrpSpPr>
              <p:grpSpPr>
                <a:xfrm>
                  <a:off x="8293893" y="4362451"/>
                  <a:ext cx="454025" cy="1651000"/>
                  <a:chOff x="7899400" y="4167188"/>
                  <a:chExt cx="454025" cy="1651000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5" name="íŝ1íḋé">
                    <a:extLst>
                      <a:ext uri="{FF2B5EF4-FFF2-40B4-BE49-F238E27FC236}">
                        <a16:creationId xmlns:a16="http://schemas.microsoft.com/office/drawing/2014/main" xmlns="" id="{C0B93621-B4B9-4A94-A8C5-CD88B275C7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99400" y="4167188"/>
                    <a:ext cx="163513" cy="355600"/>
                  </a:xfrm>
                  <a:custGeom>
                    <a:avLst/>
                    <a:gdLst>
                      <a:gd name="T0" fmla="*/ 103 w 103"/>
                      <a:gd name="T1" fmla="*/ 91 h 224"/>
                      <a:gd name="T2" fmla="*/ 0 w 103"/>
                      <a:gd name="T3" fmla="*/ 0 h 224"/>
                      <a:gd name="T4" fmla="*/ 0 w 103"/>
                      <a:gd name="T5" fmla="*/ 146 h 224"/>
                      <a:gd name="T6" fmla="*/ 103 w 103"/>
                      <a:gd name="T7" fmla="*/ 224 h 224"/>
                      <a:gd name="T8" fmla="*/ 103 w 103"/>
                      <a:gd name="T9" fmla="*/ 91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" h="224">
                        <a:moveTo>
                          <a:pt x="103" y="91"/>
                        </a:moveTo>
                        <a:lnTo>
                          <a:pt x="0" y="0"/>
                        </a:lnTo>
                        <a:lnTo>
                          <a:pt x="0" y="146"/>
                        </a:lnTo>
                        <a:lnTo>
                          <a:pt x="103" y="224"/>
                        </a:lnTo>
                        <a:lnTo>
                          <a:pt x="103" y="9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16" name="í$ļïḋé">
                    <a:extLst>
                      <a:ext uri="{FF2B5EF4-FFF2-40B4-BE49-F238E27FC236}">
                        <a16:creationId xmlns:a16="http://schemas.microsoft.com/office/drawing/2014/main" xmlns="" id="{0AE6A7FA-17C0-4A04-8EAA-6683059D81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99400" y="4449763"/>
                    <a:ext cx="163513" cy="330200"/>
                  </a:xfrm>
                  <a:custGeom>
                    <a:avLst/>
                    <a:gdLst>
                      <a:gd name="T0" fmla="*/ 103 w 103"/>
                      <a:gd name="T1" fmla="*/ 75 h 208"/>
                      <a:gd name="T2" fmla="*/ 0 w 103"/>
                      <a:gd name="T3" fmla="*/ 0 h 208"/>
                      <a:gd name="T4" fmla="*/ 0 w 103"/>
                      <a:gd name="T5" fmla="*/ 146 h 208"/>
                      <a:gd name="T6" fmla="*/ 103 w 103"/>
                      <a:gd name="T7" fmla="*/ 208 h 208"/>
                      <a:gd name="T8" fmla="*/ 103 w 103"/>
                      <a:gd name="T9" fmla="*/ 75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" h="208">
                        <a:moveTo>
                          <a:pt x="103" y="75"/>
                        </a:moveTo>
                        <a:lnTo>
                          <a:pt x="0" y="0"/>
                        </a:lnTo>
                        <a:lnTo>
                          <a:pt x="0" y="146"/>
                        </a:lnTo>
                        <a:lnTo>
                          <a:pt x="103" y="208"/>
                        </a:lnTo>
                        <a:lnTo>
                          <a:pt x="103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17" name="í$ḻîďe">
                    <a:extLst>
                      <a:ext uri="{FF2B5EF4-FFF2-40B4-BE49-F238E27FC236}">
                        <a16:creationId xmlns:a16="http://schemas.microsoft.com/office/drawing/2014/main" xmlns="" id="{DA012A4E-6DF5-4A47-AB77-057A58F0C3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99400" y="4732338"/>
                    <a:ext cx="163513" cy="306388"/>
                  </a:xfrm>
                  <a:custGeom>
                    <a:avLst/>
                    <a:gdLst>
                      <a:gd name="T0" fmla="*/ 103 w 103"/>
                      <a:gd name="T1" fmla="*/ 59 h 193"/>
                      <a:gd name="T2" fmla="*/ 0 w 103"/>
                      <a:gd name="T3" fmla="*/ 0 h 193"/>
                      <a:gd name="T4" fmla="*/ 0 w 103"/>
                      <a:gd name="T5" fmla="*/ 146 h 193"/>
                      <a:gd name="T6" fmla="*/ 103 w 103"/>
                      <a:gd name="T7" fmla="*/ 193 h 193"/>
                      <a:gd name="T8" fmla="*/ 103 w 103"/>
                      <a:gd name="T9" fmla="*/ 59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" h="193">
                        <a:moveTo>
                          <a:pt x="103" y="59"/>
                        </a:moveTo>
                        <a:lnTo>
                          <a:pt x="0" y="0"/>
                        </a:lnTo>
                        <a:lnTo>
                          <a:pt x="0" y="146"/>
                        </a:lnTo>
                        <a:lnTo>
                          <a:pt x="103" y="193"/>
                        </a:lnTo>
                        <a:lnTo>
                          <a:pt x="103" y="5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18" name="iṥ1íḑê">
                    <a:extLst>
                      <a:ext uri="{FF2B5EF4-FFF2-40B4-BE49-F238E27FC236}">
                        <a16:creationId xmlns:a16="http://schemas.microsoft.com/office/drawing/2014/main" xmlns="" id="{38D1AFF9-51DF-4093-ABFB-A9DF0F7C446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99400" y="5014913"/>
                    <a:ext cx="163513" cy="282575"/>
                  </a:xfrm>
                  <a:custGeom>
                    <a:avLst/>
                    <a:gdLst>
                      <a:gd name="T0" fmla="*/ 103 w 103"/>
                      <a:gd name="T1" fmla="*/ 44 h 178"/>
                      <a:gd name="T2" fmla="*/ 0 w 103"/>
                      <a:gd name="T3" fmla="*/ 0 h 178"/>
                      <a:gd name="T4" fmla="*/ 0 w 103"/>
                      <a:gd name="T5" fmla="*/ 146 h 178"/>
                      <a:gd name="T6" fmla="*/ 103 w 103"/>
                      <a:gd name="T7" fmla="*/ 178 h 178"/>
                      <a:gd name="T8" fmla="*/ 103 w 103"/>
                      <a:gd name="T9" fmla="*/ 44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" h="178">
                        <a:moveTo>
                          <a:pt x="103" y="44"/>
                        </a:moveTo>
                        <a:lnTo>
                          <a:pt x="0" y="0"/>
                        </a:lnTo>
                        <a:lnTo>
                          <a:pt x="0" y="146"/>
                        </a:lnTo>
                        <a:lnTo>
                          <a:pt x="103" y="178"/>
                        </a:lnTo>
                        <a:lnTo>
                          <a:pt x="103" y="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19" name="îślíďè">
                    <a:extLst>
                      <a:ext uri="{FF2B5EF4-FFF2-40B4-BE49-F238E27FC236}">
                        <a16:creationId xmlns:a16="http://schemas.microsoft.com/office/drawing/2014/main" xmlns="" id="{D98D4C2C-1004-48F9-94F3-6AE68BEE08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99400" y="5297488"/>
                    <a:ext cx="163513" cy="257175"/>
                  </a:xfrm>
                  <a:custGeom>
                    <a:avLst/>
                    <a:gdLst>
                      <a:gd name="T0" fmla="*/ 103 w 103"/>
                      <a:gd name="T1" fmla="*/ 29 h 162"/>
                      <a:gd name="T2" fmla="*/ 0 w 103"/>
                      <a:gd name="T3" fmla="*/ 0 h 162"/>
                      <a:gd name="T4" fmla="*/ 0 w 103"/>
                      <a:gd name="T5" fmla="*/ 145 h 162"/>
                      <a:gd name="T6" fmla="*/ 103 w 103"/>
                      <a:gd name="T7" fmla="*/ 162 h 162"/>
                      <a:gd name="T8" fmla="*/ 103 w 103"/>
                      <a:gd name="T9" fmla="*/ 29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" h="162">
                        <a:moveTo>
                          <a:pt x="103" y="29"/>
                        </a:moveTo>
                        <a:lnTo>
                          <a:pt x="0" y="0"/>
                        </a:lnTo>
                        <a:lnTo>
                          <a:pt x="0" y="145"/>
                        </a:lnTo>
                        <a:lnTo>
                          <a:pt x="103" y="162"/>
                        </a:lnTo>
                        <a:lnTo>
                          <a:pt x="103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20" name="îṣ1ïḑê">
                    <a:extLst>
                      <a:ext uri="{FF2B5EF4-FFF2-40B4-BE49-F238E27FC236}">
                        <a16:creationId xmlns:a16="http://schemas.microsoft.com/office/drawing/2014/main" xmlns="" id="{0C414D2F-DD47-42D0-812F-30077EB1AB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99400" y="5578475"/>
                    <a:ext cx="163513" cy="233363"/>
                  </a:xfrm>
                  <a:custGeom>
                    <a:avLst/>
                    <a:gdLst>
                      <a:gd name="T0" fmla="*/ 103 w 103"/>
                      <a:gd name="T1" fmla="*/ 14 h 147"/>
                      <a:gd name="T2" fmla="*/ 0 w 103"/>
                      <a:gd name="T3" fmla="*/ 0 h 147"/>
                      <a:gd name="T4" fmla="*/ 0 w 103"/>
                      <a:gd name="T5" fmla="*/ 146 h 147"/>
                      <a:gd name="T6" fmla="*/ 103 w 103"/>
                      <a:gd name="T7" fmla="*/ 147 h 147"/>
                      <a:gd name="T8" fmla="*/ 103 w 103"/>
                      <a:gd name="T9" fmla="*/ 14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" h="147">
                        <a:moveTo>
                          <a:pt x="103" y="14"/>
                        </a:moveTo>
                        <a:lnTo>
                          <a:pt x="0" y="0"/>
                        </a:lnTo>
                        <a:lnTo>
                          <a:pt x="0" y="146"/>
                        </a:lnTo>
                        <a:lnTo>
                          <a:pt x="103" y="147"/>
                        </a:lnTo>
                        <a:lnTo>
                          <a:pt x="103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21" name="ï$ḷîde">
                    <a:extLst>
                      <a:ext uri="{FF2B5EF4-FFF2-40B4-BE49-F238E27FC236}">
                        <a16:creationId xmlns:a16="http://schemas.microsoft.com/office/drawing/2014/main" xmlns="" id="{F07F4B2F-A506-4BBD-A390-77F379FA9D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02600" y="4346575"/>
                    <a:ext cx="127000" cy="330200"/>
                  </a:xfrm>
                  <a:custGeom>
                    <a:avLst/>
                    <a:gdLst>
                      <a:gd name="T0" fmla="*/ 80 w 80"/>
                      <a:gd name="T1" fmla="*/ 90 h 208"/>
                      <a:gd name="T2" fmla="*/ 0 w 80"/>
                      <a:gd name="T3" fmla="*/ 0 h 208"/>
                      <a:gd name="T4" fmla="*/ 0 w 80"/>
                      <a:gd name="T5" fmla="*/ 130 h 208"/>
                      <a:gd name="T6" fmla="*/ 80 w 80"/>
                      <a:gd name="T7" fmla="*/ 208 h 208"/>
                      <a:gd name="T8" fmla="*/ 80 w 80"/>
                      <a:gd name="T9" fmla="*/ 9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208">
                        <a:moveTo>
                          <a:pt x="80" y="90"/>
                        </a:moveTo>
                        <a:lnTo>
                          <a:pt x="0" y="0"/>
                        </a:lnTo>
                        <a:lnTo>
                          <a:pt x="0" y="130"/>
                        </a:lnTo>
                        <a:lnTo>
                          <a:pt x="80" y="208"/>
                        </a:lnTo>
                        <a:lnTo>
                          <a:pt x="8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22" name="îṧľiḑe">
                    <a:extLst>
                      <a:ext uri="{FF2B5EF4-FFF2-40B4-BE49-F238E27FC236}">
                        <a16:creationId xmlns:a16="http://schemas.microsoft.com/office/drawing/2014/main" xmlns="" id="{EBD0DD58-0E2C-4ED5-8311-CCD9ED5D38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02600" y="4597400"/>
                    <a:ext cx="127000" cy="306388"/>
                  </a:xfrm>
                  <a:custGeom>
                    <a:avLst/>
                    <a:gdLst>
                      <a:gd name="T0" fmla="*/ 80 w 80"/>
                      <a:gd name="T1" fmla="*/ 75 h 193"/>
                      <a:gd name="T2" fmla="*/ 0 w 80"/>
                      <a:gd name="T3" fmla="*/ 0 h 193"/>
                      <a:gd name="T4" fmla="*/ 0 w 80"/>
                      <a:gd name="T5" fmla="*/ 131 h 193"/>
                      <a:gd name="T6" fmla="*/ 80 w 80"/>
                      <a:gd name="T7" fmla="*/ 193 h 193"/>
                      <a:gd name="T8" fmla="*/ 80 w 80"/>
                      <a:gd name="T9" fmla="*/ 7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93">
                        <a:moveTo>
                          <a:pt x="80" y="75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80" y="193"/>
                        </a:lnTo>
                        <a:lnTo>
                          <a:pt x="8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23" name="iŝļiďe">
                    <a:extLst>
                      <a:ext uri="{FF2B5EF4-FFF2-40B4-BE49-F238E27FC236}">
                        <a16:creationId xmlns:a16="http://schemas.microsoft.com/office/drawing/2014/main" xmlns="" id="{8C06B1BA-C1E3-47DC-BF25-68860D5F8A8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02600" y="4849813"/>
                    <a:ext cx="127000" cy="282575"/>
                  </a:xfrm>
                  <a:custGeom>
                    <a:avLst/>
                    <a:gdLst>
                      <a:gd name="T0" fmla="*/ 80 w 80"/>
                      <a:gd name="T1" fmla="*/ 60 h 178"/>
                      <a:gd name="T2" fmla="*/ 0 w 80"/>
                      <a:gd name="T3" fmla="*/ 0 h 178"/>
                      <a:gd name="T4" fmla="*/ 0 w 80"/>
                      <a:gd name="T5" fmla="*/ 130 h 178"/>
                      <a:gd name="T6" fmla="*/ 80 w 80"/>
                      <a:gd name="T7" fmla="*/ 178 h 178"/>
                      <a:gd name="T8" fmla="*/ 80 w 80"/>
                      <a:gd name="T9" fmla="*/ 60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78">
                        <a:moveTo>
                          <a:pt x="80" y="60"/>
                        </a:moveTo>
                        <a:lnTo>
                          <a:pt x="0" y="0"/>
                        </a:lnTo>
                        <a:lnTo>
                          <a:pt x="0" y="130"/>
                        </a:lnTo>
                        <a:lnTo>
                          <a:pt x="80" y="178"/>
                        </a:lnTo>
                        <a:lnTo>
                          <a:pt x="80" y="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24" name="ïş1iḓê">
                    <a:extLst>
                      <a:ext uri="{FF2B5EF4-FFF2-40B4-BE49-F238E27FC236}">
                        <a16:creationId xmlns:a16="http://schemas.microsoft.com/office/drawing/2014/main" xmlns="" id="{3B8FF60B-BDDA-4D47-B6A8-B530A9A914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02600" y="5102225"/>
                    <a:ext cx="127000" cy="257175"/>
                  </a:xfrm>
                  <a:custGeom>
                    <a:avLst/>
                    <a:gdLst>
                      <a:gd name="T0" fmla="*/ 80 w 80"/>
                      <a:gd name="T1" fmla="*/ 44 h 162"/>
                      <a:gd name="T2" fmla="*/ 0 w 80"/>
                      <a:gd name="T3" fmla="*/ 0 h 162"/>
                      <a:gd name="T4" fmla="*/ 0 w 80"/>
                      <a:gd name="T5" fmla="*/ 130 h 162"/>
                      <a:gd name="T6" fmla="*/ 80 w 80"/>
                      <a:gd name="T7" fmla="*/ 162 h 162"/>
                      <a:gd name="T8" fmla="*/ 80 w 80"/>
                      <a:gd name="T9" fmla="*/ 44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62">
                        <a:moveTo>
                          <a:pt x="80" y="44"/>
                        </a:moveTo>
                        <a:lnTo>
                          <a:pt x="0" y="0"/>
                        </a:lnTo>
                        <a:lnTo>
                          <a:pt x="0" y="130"/>
                        </a:lnTo>
                        <a:lnTo>
                          <a:pt x="80" y="162"/>
                        </a:lnTo>
                        <a:lnTo>
                          <a:pt x="80" y="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25" name="ísľiḍé">
                    <a:extLst>
                      <a:ext uri="{FF2B5EF4-FFF2-40B4-BE49-F238E27FC236}">
                        <a16:creationId xmlns:a16="http://schemas.microsoft.com/office/drawing/2014/main" xmlns="" id="{F100C0A5-399F-47CA-BCCD-E9586366CE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02600" y="5353050"/>
                    <a:ext cx="127000" cy="234950"/>
                  </a:xfrm>
                  <a:custGeom>
                    <a:avLst/>
                    <a:gdLst>
                      <a:gd name="T0" fmla="*/ 80 w 80"/>
                      <a:gd name="T1" fmla="*/ 30 h 148"/>
                      <a:gd name="T2" fmla="*/ 0 w 80"/>
                      <a:gd name="T3" fmla="*/ 0 h 148"/>
                      <a:gd name="T4" fmla="*/ 0 w 80"/>
                      <a:gd name="T5" fmla="*/ 131 h 148"/>
                      <a:gd name="T6" fmla="*/ 80 w 80"/>
                      <a:gd name="T7" fmla="*/ 148 h 148"/>
                      <a:gd name="T8" fmla="*/ 80 w 80"/>
                      <a:gd name="T9" fmla="*/ 30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48">
                        <a:moveTo>
                          <a:pt x="80" y="30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80" y="148"/>
                        </a:lnTo>
                        <a:lnTo>
                          <a:pt x="80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26" name="îṩḷïḑé">
                    <a:extLst>
                      <a:ext uri="{FF2B5EF4-FFF2-40B4-BE49-F238E27FC236}">
                        <a16:creationId xmlns:a16="http://schemas.microsoft.com/office/drawing/2014/main" xmlns="" id="{4141CEA8-0FBB-4778-8E2B-320606DA88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02600" y="5605463"/>
                    <a:ext cx="127000" cy="209550"/>
                  </a:xfrm>
                  <a:custGeom>
                    <a:avLst/>
                    <a:gdLst>
                      <a:gd name="T0" fmla="*/ 80 w 80"/>
                      <a:gd name="T1" fmla="*/ 14 h 132"/>
                      <a:gd name="T2" fmla="*/ 0 w 80"/>
                      <a:gd name="T3" fmla="*/ 0 h 132"/>
                      <a:gd name="T4" fmla="*/ 0 w 80"/>
                      <a:gd name="T5" fmla="*/ 131 h 132"/>
                      <a:gd name="T6" fmla="*/ 80 w 80"/>
                      <a:gd name="T7" fmla="*/ 132 h 132"/>
                      <a:gd name="T8" fmla="*/ 80 w 80"/>
                      <a:gd name="T9" fmla="*/ 14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32">
                        <a:moveTo>
                          <a:pt x="80" y="14"/>
                        </a:moveTo>
                        <a:lnTo>
                          <a:pt x="0" y="0"/>
                        </a:lnTo>
                        <a:lnTo>
                          <a:pt x="0" y="131"/>
                        </a:lnTo>
                        <a:lnTo>
                          <a:pt x="80" y="132"/>
                        </a:lnTo>
                        <a:lnTo>
                          <a:pt x="80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27" name="íṣľiḓê">
                    <a:extLst>
                      <a:ext uri="{FF2B5EF4-FFF2-40B4-BE49-F238E27FC236}">
                        <a16:creationId xmlns:a16="http://schemas.microsoft.com/office/drawing/2014/main" xmlns="" id="{AE0332D8-EF57-494F-B656-E61D2B2DBC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61350" y="4524375"/>
                    <a:ext cx="92075" cy="306388"/>
                  </a:xfrm>
                  <a:custGeom>
                    <a:avLst/>
                    <a:gdLst>
                      <a:gd name="T0" fmla="*/ 58 w 58"/>
                      <a:gd name="T1" fmla="*/ 90 h 193"/>
                      <a:gd name="T2" fmla="*/ 0 w 58"/>
                      <a:gd name="T3" fmla="*/ 0 h 193"/>
                      <a:gd name="T4" fmla="*/ 0 w 58"/>
                      <a:gd name="T5" fmla="*/ 115 h 193"/>
                      <a:gd name="T6" fmla="*/ 58 w 58"/>
                      <a:gd name="T7" fmla="*/ 193 h 193"/>
                      <a:gd name="T8" fmla="*/ 58 w 58"/>
                      <a:gd name="T9" fmla="*/ 9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193">
                        <a:moveTo>
                          <a:pt x="58" y="90"/>
                        </a:moveTo>
                        <a:lnTo>
                          <a:pt x="0" y="0"/>
                        </a:lnTo>
                        <a:lnTo>
                          <a:pt x="0" y="115"/>
                        </a:lnTo>
                        <a:lnTo>
                          <a:pt x="58" y="193"/>
                        </a:lnTo>
                        <a:lnTo>
                          <a:pt x="58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28" name="íṣḷiḋe">
                    <a:extLst>
                      <a:ext uri="{FF2B5EF4-FFF2-40B4-BE49-F238E27FC236}">
                        <a16:creationId xmlns:a16="http://schemas.microsoft.com/office/drawing/2014/main" xmlns="" id="{0DF7431C-4A21-4AC9-9121-10E5B99175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61350" y="4746625"/>
                    <a:ext cx="92075" cy="280988"/>
                  </a:xfrm>
                  <a:custGeom>
                    <a:avLst/>
                    <a:gdLst>
                      <a:gd name="T0" fmla="*/ 58 w 58"/>
                      <a:gd name="T1" fmla="*/ 75 h 177"/>
                      <a:gd name="T2" fmla="*/ 0 w 58"/>
                      <a:gd name="T3" fmla="*/ 0 h 177"/>
                      <a:gd name="T4" fmla="*/ 0 w 58"/>
                      <a:gd name="T5" fmla="*/ 115 h 177"/>
                      <a:gd name="T6" fmla="*/ 58 w 58"/>
                      <a:gd name="T7" fmla="*/ 177 h 177"/>
                      <a:gd name="T8" fmla="*/ 58 w 58"/>
                      <a:gd name="T9" fmla="*/ 75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177">
                        <a:moveTo>
                          <a:pt x="58" y="75"/>
                        </a:moveTo>
                        <a:lnTo>
                          <a:pt x="0" y="0"/>
                        </a:lnTo>
                        <a:lnTo>
                          <a:pt x="0" y="115"/>
                        </a:lnTo>
                        <a:lnTo>
                          <a:pt x="58" y="177"/>
                        </a:lnTo>
                        <a:lnTo>
                          <a:pt x="58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29" name="ïśļïḋé">
                    <a:extLst>
                      <a:ext uri="{FF2B5EF4-FFF2-40B4-BE49-F238E27FC236}">
                        <a16:creationId xmlns:a16="http://schemas.microsoft.com/office/drawing/2014/main" xmlns="" id="{3763DD71-6198-4608-B25C-F1D7FEAA6C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61350" y="4968875"/>
                    <a:ext cx="92075" cy="257175"/>
                  </a:xfrm>
                  <a:custGeom>
                    <a:avLst/>
                    <a:gdLst>
                      <a:gd name="T0" fmla="*/ 58 w 58"/>
                      <a:gd name="T1" fmla="*/ 59 h 162"/>
                      <a:gd name="T2" fmla="*/ 0 w 58"/>
                      <a:gd name="T3" fmla="*/ 0 h 162"/>
                      <a:gd name="T4" fmla="*/ 0 w 58"/>
                      <a:gd name="T5" fmla="*/ 114 h 162"/>
                      <a:gd name="T6" fmla="*/ 58 w 58"/>
                      <a:gd name="T7" fmla="*/ 162 h 162"/>
                      <a:gd name="T8" fmla="*/ 58 w 58"/>
                      <a:gd name="T9" fmla="*/ 59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162">
                        <a:moveTo>
                          <a:pt x="58" y="59"/>
                        </a:moveTo>
                        <a:lnTo>
                          <a:pt x="0" y="0"/>
                        </a:lnTo>
                        <a:lnTo>
                          <a:pt x="0" y="114"/>
                        </a:lnTo>
                        <a:lnTo>
                          <a:pt x="58" y="162"/>
                        </a:lnTo>
                        <a:lnTo>
                          <a:pt x="58" y="5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30" name="ïŝľîḋê">
                    <a:extLst>
                      <a:ext uri="{FF2B5EF4-FFF2-40B4-BE49-F238E27FC236}">
                        <a16:creationId xmlns:a16="http://schemas.microsoft.com/office/drawing/2014/main" xmlns="" id="{539E7FA1-6E2D-426B-A524-E3B2C05F0C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61350" y="5189538"/>
                    <a:ext cx="92075" cy="233363"/>
                  </a:xfrm>
                  <a:custGeom>
                    <a:avLst/>
                    <a:gdLst>
                      <a:gd name="T0" fmla="*/ 58 w 58"/>
                      <a:gd name="T1" fmla="*/ 45 h 147"/>
                      <a:gd name="T2" fmla="*/ 0 w 58"/>
                      <a:gd name="T3" fmla="*/ 0 h 147"/>
                      <a:gd name="T4" fmla="*/ 0 w 58"/>
                      <a:gd name="T5" fmla="*/ 115 h 147"/>
                      <a:gd name="T6" fmla="*/ 58 w 58"/>
                      <a:gd name="T7" fmla="*/ 147 h 147"/>
                      <a:gd name="T8" fmla="*/ 58 w 58"/>
                      <a:gd name="T9" fmla="*/ 45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147">
                        <a:moveTo>
                          <a:pt x="58" y="45"/>
                        </a:moveTo>
                        <a:lnTo>
                          <a:pt x="0" y="0"/>
                        </a:lnTo>
                        <a:lnTo>
                          <a:pt x="0" y="115"/>
                        </a:lnTo>
                        <a:lnTo>
                          <a:pt x="58" y="147"/>
                        </a:lnTo>
                        <a:lnTo>
                          <a:pt x="58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31" name="îṩľîḍe">
                    <a:extLst>
                      <a:ext uri="{FF2B5EF4-FFF2-40B4-BE49-F238E27FC236}">
                        <a16:creationId xmlns:a16="http://schemas.microsoft.com/office/drawing/2014/main" xmlns="" id="{3BB15960-5B40-490D-B42A-7C7503CF5C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61350" y="5411788"/>
                    <a:ext cx="92075" cy="207963"/>
                  </a:xfrm>
                  <a:custGeom>
                    <a:avLst/>
                    <a:gdLst>
                      <a:gd name="T0" fmla="*/ 58 w 58"/>
                      <a:gd name="T1" fmla="*/ 29 h 131"/>
                      <a:gd name="T2" fmla="*/ 0 w 58"/>
                      <a:gd name="T3" fmla="*/ 0 h 131"/>
                      <a:gd name="T4" fmla="*/ 0 w 58"/>
                      <a:gd name="T5" fmla="*/ 115 h 131"/>
                      <a:gd name="T6" fmla="*/ 58 w 58"/>
                      <a:gd name="T7" fmla="*/ 131 h 131"/>
                      <a:gd name="T8" fmla="*/ 58 w 58"/>
                      <a:gd name="T9" fmla="*/ 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131">
                        <a:moveTo>
                          <a:pt x="58" y="29"/>
                        </a:moveTo>
                        <a:lnTo>
                          <a:pt x="0" y="0"/>
                        </a:lnTo>
                        <a:lnTo>
                          <a:pt x="0" y="115"/>
                        </a:lnTo>
                        <a:lnTo>
                          <a:pt x="58" y="131"/>
                        </a:lnTo>
                        <a:lnTo>
                          <a:pt x="58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32" name="í$1ïḓè">
                    <a:extLst>
                      <a:ext uri="{FF2B5EF4-FFF2-40B4-BE49-F238E27FC236}">
                        <a16:creationId xmlns:a16="http://schemas.microsoft.com/office/drawing/2014/main" xmlns="" id="{9DA53495-9F77-4FEA-B0FD-887E941C67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61350" y="5634038"/>
                    <a:ext cx="92075" cy="184150"/>
                  </a:xfrm>
                  <a:custGeom>
                    <a:avLst/>
                    <a:gdLst>
                      <a:gd name="T0" fmla="*/ 58 w 58"/>
                      <a:gd name="T1" fmla="*/ 13 h 116"/>
                      <a:gd name="T2" fmla="*/ 0 w 58"/>
                      <a:gd name="T3" fmla="*/ 0 h 116"/>
                      <a:gd name="T4" fmla="*/ 0 w 58"/>
                      <a:gd name="T5" fmla="*/ 114 h 116"/>
                      <a:gd name="T6" fmla="*/ 58 w 58"/>
                      <a:gd name="T7" fmla="*/ 116 h 116"/>
                      <a:gd name="T8" fmla="*/ 58 w 58"/>
                      <a:gd name="T9" fmla="*/ 13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116">
                        <a:moveTo>
                          <a:pt x="58" y="13"/>
                        </a:moveTo>
                        <a:lnTo>
                          <a:pt x="0" y="0"/>
                        </a:lnTo>
                        <a:lnTo>
                          <a:pt x="0" y="114"/>
                        </a:lnTo>
                        <a:lnTo>
                          <a:pt x="58" y="116"/>
                        </a:lnTo>
                        <a:lnTo>
                          <a:pt x="58" y="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</p:grpSp>
          <p:grpSp>
            <p:nvGrpSpPr>
              <p:cNvPr id="38" name="ïŝ1îḋé">
                <a:extLst>
                  <a:ext uri="{FF2B5EF4-FFF2-40B4-BE49-F238E27FC236}">
                    <a16:creationId xmlns:a16="http://schemas.microsoft.com/office/drawing/2014/main" xmlns="" id="{DBF22BB6-30DB-4EF5-A25C-785EAF731420}"/>
                  </a:ext>
                </a:extLst>
              </p:cNvPr>
              <p:cNvGrpSpPr/>
              <p:nvPr/>
            </p:nvGrpSpPr>
            <p:grpSpPr>
              <a:xfrm>
                <a:off x="8781256" y="4859338"/>
                <a:ext cx="922338" cy="1158876"/>
                <a:chOff x="8781256" y="4859338"/>
                <a:chExt cx="922338" cy="1158876"/>
              </a:xfrm>
            </p:grpSpPr>
            <p:grpSp>
              <p:nvGrpSpPr>
                <p:cNvPr id="175" name="ï$ļíďè">
                  <a:extLst>
                    <a:ext uri="{FF2B5EF4-FFF2-40B4-BE49-F238E27FC236}">
                      <a16:creationId xmlns:a16="http://schemas.microsoft.com/office/drawing/2014/main" xmlns="" id="{E69FD65D-7BD3-490F-BF7A-E0EEFF3E60B2}"/>
                    </a:ext>
                  </a:extLst>
                </p:cNvPr>
                <p:cNvGrpSpPr/>
                <p:nvPr/>
              </p:nvGrpSpPr>
              <p:grpSpPr>
                <a:xfrm>
                  <a:off x="8781256" y="4859338"/>
                  <a:ext cx="568325" cy="1154113"/>
                  <a:chOff x="8386763" y="4664075"/>
                  <a:chExt cx="568325" cy="1154113"/>
                </a:xfrm>
                <a:solidFill>
                  <a:schemeClr val="accent2"/>
                </a:solidFill>
              </p:grpSpPr>
              <p:sp>
                <p:nvSpPr>
                  <p:cNvPr id="195" name="ïṧliḓe">
                    <a:extLst>
                      <a:ext uri="{FF2B5EF4-FFF2-40B4-BE49-F238E27FC236}">
                        <a16:creationId xmlns:a16="http://schemas.microsoft.com/office/drawing/2014/main" xmlns="" id="{AFD20EF2-C58A-4ACB-BCD6-8D8195D5B2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86763" y="5654675"/>
                    <a:ext cx="163513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96" name="isḻiḋe">
                    <a:extLst>
                      <a:ext uri="{FF2B5EF4-FFF2-40B4-BE49-F238E27FC236}">
                        <a16:creationId xmlns:a16="http://schemas.microsoft.com/office/drawing/2014/main" xmlns="" id="{5CF00B66-2CAC-4A09-B14E-B7E5F13E7D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86763" y="5456238"/>
                    <a:ext cx="163513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97" name="ïšlidê">
                    <a:extLst>
                      <a:ext uri="{FF2B5EF4-FFF2-40B4-BE49-F238E27FC236}">
                        <a16:creationId xmlns:a16="http://schemas.microsoft.com/office/drawing/2014/main" xmlns="" id="{EE3E3B42-DFB1-4114-8973-CA9F6CF1CE1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86763" y="5259388"/>
                    <a:ext cx="163513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98" name="íṧľîḍe">
                    <a:extLst>
                      <a:ext uri="{FF2B5EF4-FFF2-40B4-BE49-F238E27FC236}">
                        <a16:creationId xmlns:a16="http://schemas.microsoft.com/office/drawing/2014/main" xmlns="" id="{98AD9806-7BFE-4858-95B5-E0AFEF0F12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86763" y="5060950"/>
                    <a:ext cx="163513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99" name="íŝlîḓê">
                    <a:extLst>
                      <a:ext uri="{FF2B5EF4-FFF2-40B4-BE49-F238E27FC236}">
                        <a16:creationId xmlns:a16="http://schemas.microsoft.com/office/drawing/2014/main" xmlns="" id="{08811CF0-E13B-443E-A9DC-93CD55AAF46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86763" y="4862513"/>
                    <a:ext cx="163513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00" name="iSļídè">
                    <a:extLst>
                      <a:ext uri="{FF2B5EF4-FFF2-40B4-BE49-F238E27FC236}">
                        <a16:creationId xmlns:a16="http://schemas.microsoft.com/office/drawing/2014/main" xmlns="" id="{AB0B4642-0D4E-45F7-8383-F7F8D265D7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86763" y="4664075"/>
                    <a:ext cx="163513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01" name="íŝḻiḑe">
                    <a:extLst>
                      <a:ext uri="{FF2B5EF4-FFF2-40B4-BE49-F238E27FC236}">
                        <a16:creationId xmlns:a16="http://schemas.microsoft.com/office/drawing/2014/main" xmlns="" id="{E4693728-E1AA-4B0F-A223-8E26CE00E8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89963" y="5654675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02" name="ïṩlíḓé">
                    <a:extLst>
                      <a:ext uri="{FF2B5EF4-FFF2-40B4-BE49-F238E27FC236}">
                        <a16:creationId xmlns:a16="http://schemas.microsoft.com/office/drawing/2014/main" xmlns="" id="{E5082A93-6955-440E-BC39-F048078716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89963" y="5456238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03" name="ïśliḍê">
                    <a:extLst>
                      <a:ext uri="{FF2B5EF4-FFF2-40B4-BE49-F238E27FC236}">
                        <a16:creationId xmlns:a16="http://schemas.microsoft.com/office/drawing/2014/main" xmlns="" id="{9E528991-DC37-4580-A412-E7C95F276CE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89963" y="5259388"/>
                    <a:ext cx="161925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04" name="ïśľiḓe">
                    <a:extLst>
                      <a:ext uri="{FF2B5EF4-FFF2-40B4-BE49-F238E27FC236}">
                        <a16:creationId xmlns:a16="http://schemas.microsoft.com/office/drawing/2014/main" xmlns="" id="{B4CD9B88-8856-469A-8018-8466329EC7F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89963" y="5060950"/>
                    <a:ext cx="161925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05" name="ïṥlide">
                    <a:extLst>
                      <a:ext uri="{FF2B5EF4-FFF2-40B4-BE49-F238E27FC236}">
                        <a16:creationId xmlns:a16="http://schemas.microsoft.com/office/drawing/2014/main" xmlns="" id="{89A0FB6F-C56C-41C7-B50E-B5670C86D3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89963" y="4862513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06" name="îŝḷïḓè">
                    <a:extLst>
                      <a:ext uri="{FF2B5EF4-FFF2-40B4-BE49-F238E27FC236}">
                        <a16:creationId xmlns:a16="http://schemas.microsoft.com/office/drawing/2014/main" xmlns="" id="{AEFF64A7-AAC9-4569-BC6F-3FDD691D6C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89963" y="4664075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07" name="ï$líḑê">
                    <a:extLst>
                      <a:ext uri="{FF2B5EF4-FFF2-40B4-BE49-F238E27FC236}">
                        <a16:creationId xmlns:a16="http://schemas.microsoft.com/office/drawing/2014/main" xmlns="" id="{9F2B0FC1-393B-4094-AACA-9A8BE0000C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93163" y="5654675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08" name="ïsḻîďé">
                    <a:extLst>
                      <a:ext uri="{FF2B5EF4-FFF2-40B4-BE49-F238E27FC236}">
                        <a16:creationId xmlns:a16="http://schemas.microsoft.com/office/drawing/2014/main" xmlns="" id="{670F9DBD-7AD2-4DFD-AA4D-4799D121C60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93163" y="5456238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09" name="îşļîḋê">
                    <a:extLst>
                      <a:ext uri="{FF2B5EF4-FFF2-40B4-BE49-F238E27FC236}">
                        <a16:creationId xmlns:a16="http://schemas.microsoft.com/office/drawing/2014/main" xmlns="" id="{4E8F01CC-AD11-4551-9704-8196B6E9E9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93163" y="5259388"/>
                    <a:ext cx="161925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10" name="ïśḻïḋê">
                    <a:extLst>
                      <a:ext uri="{FF2B5EF4-FFF2-40B4-BE49-F238E27FC236}">
                        <a16:creationId xmlns:a16="http://schemas.microsoft.com/office/drawing/2014/main" xmlns="" id="{686EF24F-82B3-4AD7-9E30-F665A327A8F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93163" y="5060950"/>
                    <a:ext cx="161925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11" name="ïşľiḓe">
                    <a:extLst>
                      <a:ext uri="{FF2B5EF4-FFF2-40B4-BE49-F238E27FC236}">
                        <a16:creationId xmlns:a16="http://schemas.microsoft.com/office/drawing/2014/main" xmlns="" id="{75F38F94-BDFD-40AD-8601-314BD38324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93163" y="4862513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212" name="îşľïḋe">
                    <a:extLst>
                      <a:ext uri="{FF2B5EF4-FFF2-40B4-BE49-F238E27FC236}">
                        <a16:creationId xmlns:a16="http://schemas.microsoft.com/office/drawing/2014/main" xmlns="" id="{43F6C405-8890-44A5-95C2-F21A4A9848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93163" y="4664075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  <p:grpSp>
              <p:nvGrpSpPr>
                <p:cNvPr id="176" name="îşľiḍe">
                  <a:extLst>
                    <a:ext uri="{FF2B5EF4-FFF2-40B4-BE49-F238E27FC236}">
                      <a16:creationId xmlns:a16="http://schemas.microsoft.com/office/drawing/2014/main" xmlns="" id="{F650802A-8A83-4E85-897D-F7058C32F10D}"/>
                    </a:ext>
                  </a:extLst>
                </p:cNvPr>
                <p:cNvGrpSpPr/>
                <p:nvPr/>
              </p:nvGrpSpPr>
              <p:grpSpPr>
                <a:xfrm>
                  <a:off x="9384506" y="4859338"/>
                  <a:ext cx="319088" cy="1158876"/>
                  <a:chOff x="8990013" y="4664075"/>
                  <a:chExt cx="319088" cy="1158876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77" name="îŝḷîdé">
                    <a:extLst>
                      <a:ext uri="{FF2B5EF4-FFF2-40B4-BE49-F238E27FC236}">
                        <a16:creationId xmlns:a16="http://schemas.microsoft.com/office/drawing/2014/main" xmlns="" id="{67FDBA3B-4CD4-4E29-8ABE-08DDF67F2C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90013" y="4664075"/>
                    <a:ext cx="114300" cy="249238"/>
                  </a:xfrm>
                  <a:custGeom>
                    <a:avLst/>
                    <a:gdLst>
                      <a:gd name="T0" fmla="*/ 72 w 72"/>
                      <a:gd name="T1" fmla="*/ 63 h 157"/>
                      <a:gd name="T2" fmla="*/ 0 w 72"/>
                      <a:gd name="T3" fmla="*/ 0 h 157"/>
                      <a:gd name="T4" fmla="*/ 0 w 72"/>
                      <a:gd name="T5" fmla="*/ 103 h 157"/>
                      <a:gd name="T6" fmla="*/ 72 w 72"/>
                      <a:gd name="T7" fmla="*/ 157 h 157"/>
                      <a:gd name="T8" fmla="*/ 72 w 72"/>
                      <a:gd name="T9" fmla="*/ 63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57">
                        <a:moveTo>
                          <a:pt x="72" y="63"/>
                        </a:moveTo>
                        <a:lnTo>
                          <a:pt x="0" y="0"/>
                        </a:lnTo>
                        <a:lnTo>
                          <a:pt x="0" y="103"/>
                        </a:lnTo>
                        <a:lnTo>
                          <a:pt x="72" y="157"/>
                        </a:lnTo>
                        <a:lnTo>
                          <a:pt x="72" y="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78" name="i$ḷïḋe">
                    <a:extLst>
                      <a:ext uri="{FF2B5EF4-FFF2-40B4-BE49-F238E27FC236}">
                        <a16:creationId xmlns:a16="http://schemas.microsoft.com/office/drawing/2014/main" xmlns="" id="{8446A268-B44C-4EC3-9E7F-B3E328AF34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90013" y="4862513"/>
                    <a:ext cx="114300" cy="231775"/>
                  </a:xfrm>
                  <a:custGeom>
                    <a:avLst/>
                    <a:gdLst>
                      <a:gd name="T0" fmla="*/ 72 w 72"/>
                      <a:gd name="T1" fmla="*/ 53 h 146"/>
                      <a:gd name="T2" fmla="*/ 0 w 72"/>
                      <a:gd name="T3" fmla="*/ 0 h 146"/>
                      <a:gd name="T4" fmla="*/ 0 w 72"/>
                      <a:gd name="T5" fmla="*/ 103 h 146"/>
                      <a:gd name="T6" fmla="*/ 72 w 72"/>
                      <a:gd name="T7" fmla="*/ 146 h 146"/>
                      <a:gd name="T8" fmla="*/ 72 w 72"/>
                      <a:gd name="T9" fmla="*/ 5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46">
                        <a:moveTo>
                          <a:pt x="72" y="53"/>
                        </a:moveTo>
                        <a:lnTo>
                          <a:pt x="0" y="0"/>
                        </a:lnTo>
                        <a:lnTo>
                          <a:pt x="0" y="103"/>
                        </a:lnTo>
                        <a:lnTo>
                          <a:pt x="72" y="146"/>
                        </a:lnTo>
                        <a:lnTo>
                          <a:pt x="72" y="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79" name="íşľiďé">
                    <a:extLst>
                      <a:ext uri="{FF2B5EF4-FFF2-40B4-BE49-F238E27FC236}">
                        <a16:creationId xmlns:a16="http://schemas.microsoft.com/office/drawing/2014/main" xmlns="" id="{72F6D030-A151-41CB-ADDB-128995AD6F2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90013" y="5060950"/>
                    <a:ext cx="114300" cy="215900"/>
                  </a:xfrm>
                  <a:custGeom>
                    <a:avLst/>
                    <a:gdLst>
                      <a:gd name="T0" fmla="*/ 72 w 72"/>
                      <a:gd name="T1" fmla="*/ 42 h 136"/>
                      <a:gd name="T2" fmla="*/ 0 w 72"/>
                      <a:gd name="T3" fmla="*/ 0 h 136"/>
                      <a:gd name="T4" fmla="*/ 0 w 72"/>
                      <a:gd name="T5" fmla="*/ 102 h 136"/>
                      <a:gd name="T6" fmla="*/ 72 w 72"/>
                      <a:gd name="T7" fmla="*/ 136 h 136"/>
                      <a:gd name="T8" fmla="*/ 72 w 72"/>
                      <a:gd name="T9" fmla="*/ 42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36">
                        <a:moveTo>
                          <a:pt x="72" y="42"/>
                        </a:moveTo>
                        <a:lnTo>
                          <a:pt x="0" y="0"/>
                        </a:lnTo>
                        <a:lnTo>
                          <a:pt x="0" y="102"/>
                        </a:lnTo>
                        <a:lnTo>
                          <a:pt x="72" y="136"/>
                        </a:lnTo>
                        <a:lnTo>
                          <a:pt x="72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80" name="ís1íḑé">
                    <a:extLst>
                      <a:ext uri="{FF2B5EF4-FFF2-40B4-BE49-F238E27FC236}">
                        <a16:creationId xmlns:a16="http://schemas.microsoft.com/office/drawing/2014/main" xmlns="" id="{0F51B938-43E2-4F96-9442-6FAEECB6A9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90013" y="5259388"/>
                    <a:ext cx="114300" cy="196850"/>
                  </a:xfrm>
                  <a:custGeom>
                    <a:avLst/>
                    <a:gdLst>
                      <a:gd name="T0" fmla="*/ 72 w 72"/>
                      <a:gd name="T1" fmla="*/ 31 h 124"/>
                      <a:gd name="T2" fmla="*/ 0 w 72"/>
                      <a:gd name="T3" fmla="*/ 0 h 124"/>
                      <a:gd name="T4" fmla="*/ 0 w 72"/>
                      <a:gd name="T5" fmla="*/ 102 h 124"/>
                      <a:gd name="T6" fmla="*/ 72 w 72"/>
                      <a:gd name="T7" fmla="*/ 124 h 124"/>
                      <a:gd name="T8" fmla="*/ 72 w 72"/>
                      <a:gd name="T9" fmla="*/ 31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24">
                        <a:moveTo>
                          <a:pt x="72" y="31"/>
                        </a:moveTo>
                        <a:lnTo>
                          <a:pt x="0" y="0"/>
                        </a:lnTo>
                        <a:lnTo>
                          <a:pt x="0" y="102"/>
                        </a:lnTo>
                        <a:lnTo>
                          <a:pt x="72" y="124"/>
                        </a:lnTo>
                        <a:lnTo>
                          <a:pt x="72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81" name="íŝľïdê">
                    <a:extLst>
                      <a:ext uri="{FF2B5EF4-FFF2-40B4-BE49-F238E27FC236}">
                        <a16:creationId xmlns:a16="http://schemas.microsoft.com/office/drawing/2014/main" xmlns="" id="{FD5BE89E-44E9-49F2-A4E2-8643D1F126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90013" y="5456238"/>
                    <a:ext cx="114300" cy="182563"/>
                  </a:xfrm>
                  <a:custGeom>
                    <a:avLst/>
                    <a:gdLst>
                      <a:gd name="T0" fmla="*/ 72 w 72"/>
                      <a:gd name="T1" fmla="*/ 21 h 115"/>
                      <a:gd name="T2" fmla="*/ 0 w 72"/>
                      <a:gd name="T3" fmla="*/ 0 h 115"/>
                      <a:gd name="T4" fmla="*/ 0 w 72"/>
                      <a:gd name="T5" fmla="*/ 103 h 115"/>
                      <a:gd name="T6" fmla="*/ 72 w 72"/>
                      <a:gd name="T7" fmla="*/ 115 h 115"/>
                      <a:gd name="T8" fmla="*/ 72 w 72"/>
                      <a:gd name="T9" fmla="*/ 21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15">
                        <a:moveTo>
                          <a:pt x="72" y="21"/>
                        </a:moveTo>
                        <a:lnTo>
                          <a:pt x="0" y="0"/>
                        </a:lnTo>
                        <a:lnTo>
                          <a:pt x="0" y="103"/>
                        </a:lnTo>
                        <a:lnTo>
                          <a:pt x="72" y="115"/>
                        </a:lnTo>
                        <a:lnTo>
                          <a:pt x="72" y="2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82" name="iṧḷíďé">
                    <a:extLst>
                      <a:ext uri="{FF2B5EF4-FFF2-40B4-BE49-F238E27FC236}">
                        <a16:creationId xmlns:a16="http://schemas.microsoft.com/office/drawing/2014/main" xmlns="" id="{C6F0533B-C38D-44F0-B39D-6701F61A8C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90013" y="5654675"/>
                    <a:ext cx="114300" cy="165100"/>
                  </a:xfrm>
                  <a:custGeom>
                    <a:avLst/>
                    <a:gdLst>
                      <a:gd name="T0" fmla="*/ 72 w 72"/>
                      <a:gd name="T1" fmla="*/ 10 h 104"/>
                      <a:gd name="T2" fmla="*/ 0 w 72"/>
                      <a:gd name="T3" fmla="*/ 0 h 104"/>
                      <a:gd name="T4" fmla="*/ 0 w 72"/>
                      <a:gd name="T5" fmla="*/ 103 h 104"/>
                      <a:gd name="T6" fmla="*/ 72 w 72"/>
                      <a:gd name="T7" fmla="*/ 104 h 104"/>
                      <a:gd name="T8" fmla="*/ 72 w 72"/>
                      <a:gd name="T9" fmla="*/ 1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04">
                        <a:moveTo>
                          <a:pt x="72" y="10"/>
                        </a:moveTo>
                        <a:lnTo>
                          <a:pt x="0" y="0"/>
                        </a:lnTo>
                        <a:lnTo>
                          <a:pt x="0" y="103"/>
                        </a:lnTo>
                        <a:lnTo>
                          <a:pt x="72" y="104"/>
                        </a:lnTo>
                        <a:lnTo>
                          <a:pt x="72" y="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83" name="iṩ1iḓê">
                    <a:extLst>
                      <a:ext uri="{FF2B5EF4-FFF2-40B4-BE49-F238E27FC236}">
                        <a16:creationId xmlns:a16="http://schemas.microsoft.com/office/drawing/2014/main" xmlns="" id="{05C563C9-F991-4242-8ABA-656DBE5D768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2888" y="4789488"/>
                    <a:ext cx="88900" cy="231775"/>
                  </a:xfrm>
                  <a:custGeom>
                    <a:avLst/>
                    <a:gdLst>
                      <a:gd name="T0" fmla="*/ 56 w 56"/>
                      <a:gd name="T1" fmla="*/ 64 h 146"/>
                      <a:gd name="T2" fmla="*/ 0 w 56"/>
                      <a:gd name="T3" fmla="*/ 0 h 146"/>
                      <a:gd name="T4" fmla="*/ 0 w 56"/>
                      <a:gd name="T5" fmla="*/ 92 h 146"/>
                      <a:gd name="T6" fmla="*/ 56 w 56"/>
                      <a:gd name="T7" fmla="*/ 146 h 146"/>
                      <a:gd name="T8" fmla="*/ 56 w 56"/>
                      <a:gd name="T9" fmla="*/ 64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46">
                        <a:moveTo>
                          <a:pt x="56" y="64"/>
                        </a:moveTo>
                        <a:lnTo>
                          <a:pt x="0" y="0"/>
                        </a:lnTo>
                        <a:lnTo>
                          <a:pt x="0" y="92"/>
                        </a:lnTo>
                        <a:lnTo>
                          <a:pt x="56" y="146"/>
                        </a:lnTo>
                        <a:lnTo>
                          <a:pt x="56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84" name="işḷíḓé">
                    <a:extLst>
                      <a:ext uri="{FF2B5EF4-FFF2-40B4-BE49-F238E27FC236}">
                        <a16:creationId xmlns:a16="http://schemas.microsoft.com/office/drawing/2014/main" xmlns="" id="{0C06966E-A2C0-4151-90B6-E45A81E811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2888" y="4967288"/>
                    <a:ext cx="88900" cy="214313"/>
                  </a:xfrm>
                  <a:custGeom>
                    <a:avLst/>
                    <a:gdLst>
                      <a:gd name="T0" fmla="*/ 56 w 56"/>
                      <a:gd name="T1" fmla="*/ 52 h 135"/>
                      <a:gd name="T2" fmla="*/ 0 w 56"/>
                      <a:gd name="T3" fmla="*/ 0 h 135"/>
                      <a:gd name="T4" fmla="*/ 0 w 56"/>
                      <a:gd name="T5" fmla="*/ 91 h 135"/>
                      <a:gd name="T6" fmla="*/ 56 w 56"/>
                      <a:gd name="T7" fmla="*/ 135 h 135"/>
                      <a:gd name="T8" fmla="*/ 56 w 56"/>
                      <a:gd name="T9" fmla="*/ 52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35">
                        <a:moveTo>
                          <a:pt x="56" y="52"/>
                        </a:moveTo>
                        <a:lnTo>
                          <a:pt x="0" y="0"/>
                        </a:lnTo>
                        <a:lnTo>
                          <a:pt x="0" y="91"/>
                        </a:lnTo>
                        <a:lnTo>
                          <a:pt x="56" y="135"/>
                        </a:lnTo>
                        <a:lnTo>
                          <a:pt x="56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85" name="îŝ1ïḍe">
                    <a:extLst>
                      <a:ext uri="{FF2B5EF4-FFF2-40B4-BE49-F238E27FC236}">
                        <a16:creationId xmlns:a16="http://schemas.microsoft.com/office/drawing/2014/main" xmlns="" id="{5B2337BA-C494-4288-ABD8-3CE9345171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2888" y="5143500"/>
                    <a:ext cx="88900" cy="198438"/>
                  </a:xfrm>
                  <a:custGeom>
                    <a:avLst/>
                    <a:gdLst>
                      <a:gd name="T0" fmla="*/ 56 w 56"/>
                      <a:gd name="T1" fmla="*/ 42 h 125"/>
                      <a:gd name="T2" fmla="*/ 0 w 56"/>
                      <a:gd name="T3" fmla="*/ 0 h 125"/>
                      <a:gd name="T4" fmla="*/ 0 w 56"/>
                      <a:gd name="T5" fmla="*/ 91 h 125"/>
                      <a:gd name="T6" fmla="*/ 56 w 56"/>
                      <a:gd name="T7" fmla="*/ 125 h 125"/>
                      <a:gd name="T8" fmla="*/ 56 w 56"/>
                      <a:gd name="T9" fmla="*/ 42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25">
                        <a:moveTo>
                          <a:pt x="56" y="42"/>
                        </a:moveTo>
                        <a:lnTo>
                          <a:pt x="0" y="0"/>
                        </a:lnTo>
                        <a:lnTo>
                          <a:pt x="0" y="91"/>
                        </a:lnTo>
                        <a:lnTo>
                          <a:pt x="56" y="125"/>
                        </a:lnTo>
                        <a:lnTo>
                          <a:pt x="56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86" name="iṩ1idè">
                    <a:extLst>
                      <a:ext uri="{FF2B5EF4-FFF2-40B4-BE49-F238E27FC236}">
                        <a16:creationId xmlns:a16="http://schemas.microsoft.com/office/drawing/2014/main" xmlns="" id="{FF286DB6-9717-4C2C-A145-1145C4D1B7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2888" y="5321300"/>
                    <a:ext cx="88900" cy="180975"/>
                  </a:xfrm>
                  <a:custGeom>
                    <a:avLst/>
                    <a:gdLst>
                      <a:gd name="T0" fmla="*/ 56 w 56"/>
                      <a:gd name="T1" fmla="*/ 31 h 114"/>
                      <a:gd name="T2" fmla="*/ 0 w 56"/>
                      <a:gd name="T3" fmla="*/ 0 h 114"/>
                      <a:gd name="T4" fmla="*/ 0 w 56"/>
                      <a:gd name="T5" fmla="*/ 91 h 114"/>
                      <a:gd name="T6" fmla="*/ 56 w 56"/>
                      <a:gd name="T7" fmla="*/ 114 h 114"/>
                      <a:gd name="T8" fmla="*/ 56 w 56"/>
                      <a:gd name="T9" fmla="*/ 31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14">
                        <a:moveTo>
                          <a:pt x="56" y="31"/>
                        </a:moveTo>
                        <a:lnTo>
                          <a:pt x="0" y="0"/>
                        </a:lnTo>
                        <a:lnTo>
                          <a:pt x="0" y="91"/>
                        </a:lnTo>
                        <a:lnTo>
                          <a:pt x="56" y="114"/>
                        </a:lnTo>
                        <a:lnTo>
                          <a:pt x="56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87" name="íslïḓè">
                    <a:extLst>
                      <a:ext uri="{FF2B5EF4-FFF2-40B4-BE49-F238E27FC236}">
                        <a16:creationId xmlns:a16="http://schemas.microsoft.com/office/drawing/2014/main" xmlns="" id="{BC6592B0-D24D-4A3E-82E8-99D476CC3D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2888" y="5497513"/>
                    <a:ext cx="88900" cy="163513"/>
                  </a:xfrm>
                  <a:custGeom>
                    <a:avLst/>
                    <a:gdLst>
                      <a:gd name="T0" fmla="*/ 56 w 56"/>
                      <a:gd name="T1" fmla="*/ 20 h 103"/>
                      <a:gd name="T2" fmla="*/ 0 w 56"/>
                      <a:gd name="T3" fmla="*/ 0 h 103"/>
                      <a:gd name="T4" fmla="*/ 0 w 56"/>
                      <a:gd name="T5" fmla="*/ 91 h 103"/>
                      <a:gd name="T6" fmla="*/ 56 w 56"/>
                      <a:gd name="T7" fmla="*/ 103 h 103"/>
                      <a:gd name="T8" fmla="*/ 56 w 56"/>
                      <a:gd name="T9" fmla="*/ 20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03">
                        <a:moveTo>
                          <a:pt x="56" y="20"/>
                        </a:moveTo>
                        <a:lnTo>
                          <a:pt x="0" y="0"/>
                        </a:lnTo>
                        <a:lnTo>
                          <a:pt x="0" y="91"/>
                        </a:lnTo>
                        <a:lnTo>
                          <a:pt x="56" y="103"/>
                        </a:lnTo>
                        <a:lnTo>
                          <a:pt x="56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88" name="íş1ïďè">
                    <a:extLst>
                      <a:ext uri="{FF2B5EF4-FFF2-40B4-BE49-F238E27FC236}">
                        <a16:creationId xmlns:a16="http://schemas.microsoft.com/office/drawing/2014/main" xmlns="" id="{5F065938-EE41-42CE-98EB-186DE34A62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2888" y="5675313"/>
                    <a:ext cx="88900" cy="146050"/>
                  </a:xfrm>
                  <a:custGeom>
                    <a:avLst/>
                    <a:gdLst>
                      <a:gd name="T0" fmla="*/ 56 w 56"/>
                      <a:gd name="T1" fmla="*/ 9 h 92"/>
                      <a:gd name="T2" fmla="*/ 0 w 56"/>
                      <a:gd name="T3" fmla="*/ 0 h 92"/>
                      <a:gd name="T4" fmla="*/ 0 w 56"/>
                      <a:gd name="T5" fmla="*/ 91 h 92"/>
                      <a:gd name="T6" fmla="*/ 56 w 56"/>
                      <a:gd name="T7" fmla="*/ 92 h 92"/>
                      <a:gd name="T8" fmla="*/ 56 w 56"/>
                      <a:gd name="T9" fmla="*/ 9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92">
                        <a:moveTo>
                          <a:pt x="56" y="9"/>
                        </a:moveTo>
                        <a:lnTo>
                          <a:pt x="0" y="0"/>
                        </a:lnTo>
                        <a:lnTo>
                          <a:pt x="0" y="91"/>
                        </a:lnTo>
                        <a:lnTo>
                          <a:pt x="56" y="92"/>
                        </a:lnTo>
                        <a:lnTo>
                          <a:pt x="56" y="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89" name="í$ľidé">
                    <a:extLst>
                      <a:ext uri="{FF2B5EF4-FFF2-40B4-BE49-F238E27FC236}">
                        <a16:creationId xmlns:a16="http://schemas.microsoft.com/office/drawing/2014/main" xmlns="" id="{BD5A9B92-B74F-4C81-8728-68E453BC66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44013" y="4914900"/>
                    <a:ext cx="65088" cy="214313"/>
                  </a:xfrm>
                  <a:custGeom>
                    <a:avLst/>
                    <a:gdLst>
                      <a:gd name="T0" fmla="*/ 41 w 41"/>
                      <a:gd name="T1" fmla="*/ 63 h 135"/>
                      <a:gd name="T2" fmla="*/ 0 w 41"/>
                      <a:gd name="T3" fmla="*/ 0 h 135"/>
                      <a:gd name="T4" fmla="*/ 0 w 41"/>
                      <a:gd name="T5" fmla="*/ 81 h 135"/>
                      <a:gd name="T6" fmla="*/ 41 w 41"/>
                      <a:gd name="T7" fmla="*/ 135 h 135"/>
                      <a:gd name="T8" fmla="*/ 41 w 41"/>
                      <a:gd name="T9" fmla="*/ 63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35">
                        <a:moveTo>
                          <a:pt x="41" y="63"/>
                        </a:moveTo>
                        <a:lnTo>
                          <a:pt x="0" y="0"/>
                        </a:lnTo>
                        <a:lnTo>
                          <a:pt x="0" y="81"/>
                        </a:lnTo>
                        <a:lnTo>
                          <a:pt x="41" y="135"/>
                        </a:lnTo>
                        <a:lnTo>
                          <a:pt x="41" y="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90" name="ïs1îḍè">
                    <a:extLst>
                      <a:ext uri="{FF2B5EF4-FFF2-40B4-BE49-F238E27FC236}">
                        <a16:creationId xmlns:a16="http://schemas.microsoft.com/office/drawing/2014/main" xmlns="" id="{B69BA9D3-16DE-4A80-9C4E-697BB14E76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44013" y="5072063"/>
                    <a:ext cx="65088" cy="196850"/>
                  </a:xfrm>
                  <a:custGeom>
                    <a:avLst/>
                    <a:gdLst>
                      <a:gd name="T0" fmla="*/ 41 w 41"/>
                      <a:gd name="T1" fmla="*/ 52 h 124"/>
                      <a:gd name="T2" fmla="*/ 0 w 41"/>
                      <a:gd name="T3" fmla="*/ 0 h 124"/>
                      <a:gd name="T4" fmla="*/ 0 w 41"/>
                      <a:gd name="T5" fmla="*/ 80 h 124"/>
                      <a:gd name="T6" fmla="*/ 41 w 41"/>
                      <a:gd name="T7" fmla="*/ 124 h 124"/>
                      <a:gd name="T8" fmla="*/ 41 w 41"/>
                      <a:gd name="T9" fmla="*/ 5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24">
                        <a:moveTo>
                          <a:pt x="41" y="52"/>
                        </a:moveTo>
                        <a:lnTo>
                          <a:pt x="0" y="0"/>
                        </a:lnTo>
                        <a:lnTo>
                          <a:pt x="0" y="80"/>
                        </a:lnTo>
                        <a:lnTo>
                          <a:pt x="41" y="124"/>
                        </a:lnTo>
                        <a:lnTo>
                          <a:pt x="41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91" name="ïsľîḍè">
                    <a:extLst>
                      <a:ext uri="{FF2B5EF4-FFF2-40B4-BE49-F238E27FC236}">
                        <a16:creationId xmlns:a16="http://schemas.microsoft.com/office/drawing/2014/main" xmlns="" id="{7461A359-359F-479A-8405-C2886FE55D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44013" y="5226050"/>
                    <a:ext cx="65088" cy="180975"/>
                  </a:xfrm>
                  <a:custGeom>
                    <a:avLst/>
                    <a:gdLst>
                      <a:gd name="T0" fmla="*/ 41 w 41"/>
                      <a:gd name="T1" fmla="*/ 42 h 114"/>
                      <a:gd name="T2" fmla="*/ 0 w 41"/>
                      <a:gd name="T3" fmla="*/ 0 h 114"/>
                      <a:gd name="T4" fmla="*/ 0 w 41"/>
                      <a:gd name="T5" fmla="*/ 81 h 114"/>
                      <a:gd name="T6" fmla="*/ 41 w 41"/>
                      <a:gd name="T7" fmla="*/ 114 h 114"/>
                      <a:gd name="T8" fmla="*/ 41 w 41"/>
                      <a:gd name="T9" fmla="*/ 42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14">
                        <a:moveTo>
                          <a:pt x="41" y="42"/>
                        </a:moveTo>
                        <a:lnTo>
                          <a:pt x="0" y="0"/>
                        </a:lnTo>
                        <a:lnTo>
                          <a:pt x="0" y="81"/>
                        </a:lnTo>
                        <a:lnTo>
                          <a:pt x="41" y="114"/>
                        </a:lnTo>
                        <a:lnTo>
                          <a:pt x="41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92" name="îSľîďé">
                    <a:extLst>
                      <a:ext uri="{FF2B5EF4-FFF2-40B4-BE49-F238E27FC236}">
                        <a16:creationId xmlns:a16="http://schemas.microsoft.com/office/drawing/2014/main" xmlns="" id="{99354F89-8BE8-49A8-A7B4-075D17062D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44013" y="5383213"/>
                    <a:ext cx="65088" cy="161925"/>
                  </a:xfrm>
                  <a:custGeom>
                    <a:avLst/>
                    <a:gdLst>
                      <a:gd name="T0" fmla="*/ 41 w 41"/>
                      <a:gd name="T1" fmla="*/ 31 h 102"/>
                      <a:gd name="T2" fmla="*/ 0 w 41"/>
                      <a:gd name="T3" fmla="*/ 0 h 102"/>
                      <a:gd name="T4" fmla="*/ 0 w 41"/>
                      <a:gd name="T5" fmla="*/ 80 h 102"/>
                      <a:gd name="T6" fmla="*/ 41 w 41"/>
                      <a:gd name="T7" fmla="*/ 102 h 102"/>
                      <a:gd name="T8" fmla="*/ 41 w 41"/>
                      <a:gd name="T9" fmla="*/ 31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02">
                        <a:moveTo>
                          <a:pt x="41" y="31"/>
                        </a:moveTo>
                        <a:lnTo>
                          <a:pt x="0" y="0"/>
                        </a:lnTo>
                        <a:lnTo>
                          <a:pt x="0" y="80"/>
                        </a:lnTo>
                        <a:lnTo>
                          <a:pt x="41" y="102"/>
                        </a:lnTo>
                        <a:lnTo>
                          <a:pt x="41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93" name="ïṩliďé">
                    <a:extLst>
                      <a:ext uri="{FF2B5EF4-FFF2-40B4-BE49-F238E27FC236}">
                        <a16:creationId xmlns:a16="http://schemas.microsoft.com/office/drawing/2014/main" xmlns="" id="{A95CB4A0-D31B-4497-83CE-70FCDE63E59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44013" y="5537200"/>
                    <a:ext cx="65088" cy="147638"/>
                  </a:xfrm>
                  <a:custGeom>
                    <a:avLst/>
                    <a:gdLst>
                      <a:gd name="T0" fmla="*/ 41 w 41"/>
                      <a:gd name="T1" fmla="*/ 21 h 93"/>
                      <a:gd name="T2" fmla="*/ 0 w 41"/>
                      <a:gd name="T3" fmla="*/ 0 h 93"/>
                      <a:gd name="T4" fmla="*/ 0 w 41"/>
                      <a:gd name="T5" fmla="*/ 81 h 93"/>
                      <a:gd name="T6" fmla="*/ 41 w 41"/>
                      <a:gd name="T7" fmla="*/ 93 h 93"/>
                      <a:gd name="T8" fmla="*/ 41 w 41"/>
                      <a:gd name="T9" fmla="*/ 21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93">
                        <a:moveTo>
                          <a:pt x="41" y="21"/>
                        </a:moveTo>
                        <a:lnTo>
                          <a:pt x="0" y="0"/>
                        </a:lnTo>
                        <a:lnTo>
                          <a:pt x="0" y="81"/>
                        </a:lnTo>
                        <a:lnTo>
                          <a:pt x="41" y="93"/>
                        </a:lnTo>
                        <a:lnTo>
                          <a:pt x="41" y="2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94" name="îṧḷîḑè">
                    <a:extLst>
                      <a:ext uri="{FF2B5EF4-FFF2-40B4-BE49-F238E27FC236}">
                        <a16:creationId xmlns:a16="http://schemas.microsoft.com/office/drawing/2014/main" xmlns="" id="{02B78BCE-AAA9-4303-BA30-813688BF61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44013" y="5694363"/>
                    <a:ext cx="65088" cy="128588"/>
                  </a:xfrm>
                  <a:custGeom>
                    <a:avLst/>
                    <a:gdLst>
                      <a:gd name="T0" fmla="*/ 41 w 41"/>
                      <a:gd name="T1" fmla="*/ 9 h 81"/>
                      <a:gd name="T2" fmla="*/ 0 w 41"/>
                      <a:gd name="T3" fmla="*/ 0 h 81"/>
                      <a:gd name="T4" fmla="*/ 0 w 41"/>
                      <a:gd name="T5" fmla="*/ 80 h 81"/>
                      <a:gd name="T6" fmla="*/ 41 w 41"/>
                      <a:gd name="T7" fmla="*/ 81 h 81"/>
                      <a:gd name="T8" fmla="*/ 41 w 41"/>
                      <a:gd name="T9" fmla="*/ 9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81">
                        <a:moveTo>
                          <a:pt x="41" y="9"/>
                        </a:moveTo>
                        <a:lnTo>
                          <a:pt x="0" y="0"/>
                        </a:lnTo>
                        <a:lnTo>
                          <a:pt x="0" y="80"/>
                        </a:lnTo>
                        <a:lnTo>
                          <a:pt x="41" y="81"/>
                        </a:lnTo>
                        <a:lnTo>
                          <a:pt x="41" y="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</p:grpSp>
          <p:grpSp>
            <p:nvGrpSpPr>
              <p:cNvPr id="39" name="íṡḷïḑe">
                <a:extLst>
                  <a:ext uri="{FF2B5EF4-FFF2-40B4-BE49-F238E27FC236}">
                    <a16:creationId xmlns:a16="http://schemas.microsoft.com/office/drawing/2014/main" xmlns="" id="{5C8EAA04-4485-4333-BFE1-9F925759CFF2}"/>
                  </a:ext>
                </a:extLst>
              </p:cNvPr>
              <p:cNvGrpSpPr/>
              <p:nvPr/>
            </p:nvGrpSpPr>
            <p:grpSpPr>
              <a:xfrm>
                <a:off x="3444081" y="4362451"/>
                <a:ext cx="1309688" cy="1651000"/>
                <a:chOff x="3444081" y="4362451"/>
                <a:chExt cx="1309688" cy="1651000"/>
              </a:xfrm>
            </p:grpSpPr>
            <p:grpSp>
              <p:nvGrpSpPr>
                <p:cNvPr id="137" name="íṧļíḋè">
                  <a:extLst>
                    <a:ext uri="{FF2B5EF4-FFF2-40B4-BE49-F238E27FC236}">
                      <a16:creationId xmlns:a16="http://schemas.microsoft.com/office/drawing/2014/main" xmlns="" id="{0C798D6B-57FA-460F-8211-7CA383F86A15}"/>
                    </a:ext>
                  </a:extLst>
                </p:cNvPr>
                <p:cNvGrpSpPr/>
                <p:nvPr/>
              </p:nvGrpSpPr>
              <p:grpSpPr>
                <a:xfrm>
                  <a:off x="3945731" y="4362451"/>
                  <a:ext cx="808038" cy="1643062"/>
                  <a:chOff x="3551238" y="4167188"/>
                  <a:chExt cx="808038" cy="1643062"/>
                </a:xfrm>
                <a:solidFill>
                  <a:schemeClr val="accent2"/>
                </a:solidFill>
              </p:grpSpPr>
              <p:sp>
                <p:nvSpPr>
                  <p:cNvPr id="157" name="îSľîde">
                    <a:extLst>
                      <a:ext uri="{FF2B5EF4-FFF2-40B4-BE49-F238E27FC236}">
                        <a16:creationId xmlns:a16="http://schemas.microsoft.com/office/drawing/2014/main" xmlns="" id="{FE839A02-1023-4848-A47E-E71DDB3B30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29088" y="5578475"/>
                    <a:ext cx="230188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58" name="íṣḷïďé">
                    <a:extLst>
                      <a:ext uri="{FF2B5EF4-FFF2-40B4-BE49-F238E27FC236}">
                        <a16:creationId xmlns:a16="http://schemas.microsoft.com/office/drawing/2014/main" xmlns="" id="{3EE9FA3F-6C69-431D-9ABF-840C4A419EF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29088" y="5297488"/>
                    <a:ext cx="230188" cy="230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59" name="iŝļîḋê">
                    <a:extLst>
                      <a:ext uri="{FF2B5EF4-FFF2-40B4-BE49-F238E27FC236}">
                        <a16:creationId xmlns:a16="http://schemas.microsoft.com/office/drawing/2014/main" xmlns="" id="{B0A3E140-9583-40E3-B6F0-75F894EE5F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29088" y="5014913"/>
                    <a:ext cx="230188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60" name="iṣlïḋé">
                    <a:extLst>
                      <a:ext uri="{FF2B5EF4-FFF2-40B4-BE49-F238E27FC236}">
                        <a16:creationId xmlns:a16="http://schemas.microsoft.com/office/drawing/2014/main" xmlns="" id="{8F322A7B-AA10-4A68-8C09-73ACF127CB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29088" y="4732338"/>
                    <a:ext cx="230188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61" name="íŝ1ídé">
                    <a:extLst>
                      <a:ext uri="{FF2B5EF4-FFF2-40B4-BE49-F238E27FC236}">
                        <a16:creationId xmlns:a16="http://schemas.microsoft.com/office/drawing/2014/main" xmlns="" id="{5FE486D8-B3BE-4EC9-BE4E-3230932022F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29088" y="4449763"/>
                    <a:ext cx="230188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62" name="îśļidè">
                    <a:extLst>
                      <a:ext uri="{FF2B5EF4-FFF2-40B4-BE49-F238E27FC236}">
                        <a16:creationId xmlns:a16="http://schemas.microsoft.com/office/drawing/2014/main" xmlns="" id="{0E6F561D-30FC-4C3E-A79A-D0E15419C8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29088" y="4167188"/>
                    <a:ext cx="230188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63" name="işḻíḍè">
                    <a:extLst>
                      <a:ext uri="{FF2B5EF4-FFF2-40B4-BE49-F238E27FC236}">
                        <a16:creationId xmlns:a16="http://schemas.microsoft.com/office/drawing/2014/main" xmlns="" id="{5A33E9C9-100C-45B1-9C48-CC4CB98921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40163" y="5578475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64" name="îşļîdè">
                    <a:extLst>
                      <a:ext uri="{FF2B5EF4-FFF2-40B4-BE49-F238E27FC236}">
                        <a16:creationId xmlns:a16="http://schemas.microsoft.com/office/drawing/2014/main" xmlns="" id="{48947CBF-C6E8-436D-9928-7349C902CA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40163" y="5297488"/>
                    <a:ext cx="231775" cy="230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65" name="išļïḑê">
                    <a:extLst>
                      <a:ext uri="{FF2B5EF4-FFF2-40B4-BE49-F238E27FC236}">
                        <a16:creationId xmlns:a16="http://schemas.microsoft.com/office/drawing/2014/main" xmlns="" id="{652A19A3-D04A-4660-B95E-16B3D375A7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40163" y="5014913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66" name="iŝḷîḋè">
                    <a:extLst>
                      <a:ext uri="{FF2B5EF4-FFF2-40B4-BE49-F238E27FC236}">
                        <a16:creationId xmlns:a16="http://schemas.microsoft.com/office/drawing/2014/main" xmlns="" id="{5BBD6901-6F9D-4D4E-892F-350ACB8567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40163" y="4732338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67" name="ïsļíḋé">
                    <a:extLst>
                      <a:ext uri="{FF2B5EF4-FFF2-40B4-BE49-F238E27FC236}">
                        <a16:creationId xmlns:a16="http://schemas.microsoft.com/office/drawing/2014/main" xmlns="" id="{7D16D780-427A-4E2B-A841-95A90530B8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40163" y="4449763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68" name="işļíḑè">
                    <a:extLst>
                      <a:ext uri="{FF2B5EF4-FFF2-40B4-BE49-F238E27FC236}">
                        <a16:creationId xmlns:a16="http://schemas.microsoft.com/office/drawing/2014/main" xmlns="" id="{FE3B23F4-FE56-41C0-8EA9-EA800824B4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40163" y="4167188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69" name="iṧlïdè">
                    <a:extLst>
                      <a:ext uri="{FF2B5EF4-FFF2-40B4-BE49-F238E27FC236}">
                        <a16:creationId xmlns:a16="http://schemas.microsoft.com/office/drawing/2014/main" xmlns="" id="{39A11A28-3520-4992-82DD-4CE5C5CFCE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1238" y="5578475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70" name="iṣļïde">
                    <a:extLst>
                      <a:ext uri="{FF2B5EF4-FFF2-40B4-BE49-F238E27FC236}">
                        <a16:creationId xmlns:a16="http://schemas.microsoft.com/office/drawing/2014/main" xmlns="" id="{ED55CBAB-4089-4648-9716-75D4592B3B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1238" y="5297488"/>
                    <a:ext cx="231775" cy="230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71" name="iŝḷîdè">
                    <a:extLst>
                      <a:ext uri="{FF2B5EF4-FFF2-40B4-BE49-F238E27FC236}">
                        <a16:creationId xmlns:a16="http://schemas.microsoft.com/office/drawing/2014/main" xmlns="" id="{E0D91734-2E0F-4826-B810-F3CDA15089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1238" y="5014913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72" name="îṡḷíḍe">
                    <a:extLst>
                      <a:ext uri="{FF2B5EF4-FFF2-40B4-BE49-F238E27FC236}">
                        <a16:creationId xmlns:a16="http://schemas.microsoft.com/office/drawing/2014/main" xmlns="" id="{5A212D06-7560-49E1-84FF-572E85F494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1238" y="4732338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73" name="ïṩḷïḓe">
                    <a:extLst>
                      <a:ext uri="{FF2B5EF4-FFF2-40B4-BE49-F238E27FC236}">
                        <a16:creationId xmlns:a16="http://schemas.microsoft.com/office/drawing/2014/main" xmlns="" id="{A0EA55CC-B7B1-40AF-B53D-284C2C1144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1238" y="4449763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74" name="îṧliḓê">
                    <a:extLst>
                      <a:ext uri="{FF2B5EF4-FFF2-40B4-BE49-F238E27FC236}">
                        <a16:creationId xmlns:a16="http://schemas.microsoft.com/office/drawing/2014/main" xmlns="" id="{E6970654-D978-4679-AF6B-F1C04BD1BE1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1238" y="4167188"/>
                    <a:ext cx="231775" cy="2317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  <p:grpSp>
              <p:nvGrpSpPr>
                <p:cNvPr id="138" name="ísľïḑé">
                  <a:extLst>
                    <a:ext uri="{FF2B5EF4-FFF2-40B4-BE49-F238E27FC236}">
                      <a16:creationId xmlns:a16="http://schemas.microsoft.com/office/drawing/2014/main" xmlns="" id="{87C332EF-A21D-492E-82FF-F22C7F592066}"/>
                    </a:ext>
                  </a:extLst>
                </p:cNvPr>
                <p:cNvGrpSpPr/>
                <p:nvPr/>
              </p:nvGrpSpPr>
              <p:grpSpPr>
                <a:xfrm>
                  <a:off x="3444081" y="4362451"/>
                  <a:ext cx="452437" cy="1651000"/>
                  <a:chOff x="3049588" y="4167188"/>
                  <a:chExt cx="452437" cy="1651000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9" name="îsļíḑé">
                    <a:extLst>
                      <a:ext uri="{FF2B5EF4-FFF2-40B4-BE49-F238E27FC236}">
                        <a16:creationId xmlns:a16="http://schemas.microsoft.com/office/drawing/2014/main" xmlns="" id="{BE50EDB6-90CA-48A9-B98F-8EB1AF1AFAA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340100" y="4167188"/>
                    <a:ext cx="161925" cy="355600"/>
                  </a:xfrm>
                  <a:custGeom>
                    <a:avLst/>
                    <a:gdLst>
                      <a:gd name="T0" fmla="*/ 0 w 102"/>
                      <a:gd name="T1" fmla="*/ 91 h 224"/>
                      <a:gd name="T2" fmla="*/ 102 w 102"/>
                      <a:gd name="T3" fmla="*/ 0 h 224"/>
                      <a:gd name="T4" fmla="*/ 102 w 102"/>
                      <a:gd name="T5" fmla="*/ 146 h 224"/>
                      <a:gd name="T6" fmla="*/ 0 w 102"/>
                      <a:gd name="T7" fmla="*/ 224 h 224"/>
                      <a:gd name="T8" fmla="*/ 0 w 102"/>
                      <a:gd name="T9" fmla="*/ 91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224">
                        <a:moveTo>
                          <a:pt x="0" y="91"/>
                        </a:moveTo>
                        <a:lnTo>
                          <a:pt x="102" y="0"/>
                        </a:lnTo>
                        <a:lnTo>
                          <a:pt x="102" y="146"/>
                        </a:lnTo>
                        <a:lnTo>
                          <a:pt x="0" y="224"/>
                        </a:lnTo>
                        <a:lnTo>
                          <a:pt x="0" y="9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40" name="ïsḻíḋé">
                    <a:extLst>
                      <a:ext uri="{FF2B5EF4-FFF2-40B4-BE49-F238E27FC236}">
                        <a16:creationId xmlns:a16="http://schemas.microsoft.com/office/drawing/2014/main" xmlns="" id="{A3C5BB8D-0DA9-48E6-B836-BDE562E536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340100" y="4449763"/>
                    <a:ext cx="161925" cy="330200"/>
                  </a:xfrm>
                  <a:custGeom>
                    <a:avLst/>
                    <a:gdLst>
                      <a:gd name="T0" fmla="*/ 0 w 102"/>
                      <a:gd name="T1" fmla="*/ 75 h 208"/>
                      <a:gd name="T2" fmla="*/ 102 w 102"/>
                      <a:gd name="T3" fmla="*/ 0 h 208"/>
                      <a:gd name="T4" fmla="*/ 102 w 102"/>
                      <a:gd name="T5" fmla="*/ 146 h 208"/>
                      <a:gd name="T6" fmla="*/ 0 w 102"/>
                      <a:gd name="T7" fmla="*/ 208 h 208"/>
                      <a:gd name="T8" fmla="*/ 0 w 102"/>
                      <a:gd name="T9" fmla="*/ 75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208">
                        <a:moveTo>
                          <a:pt x="0" y="75"/>
                        </a:moveTo>
                        <a:lnTo>
                          <a:pt x="102" y="0"/>
                        </a:lnTo>
                        <a:lnTo>
                          <a:pt x="102" y="146"/>
                        </a:lnTo>
                        <a:lnTo>
                          <a:pt x="0" y="208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41" name="ïṡḻíḓè">
                    <a:extLst>
                      <a:ext uri="{FF2B5EF4-FFF2-40B4-BE49-F238E27FC236}">
                        <a16:creationId xmlns:a16="http://schemas.microsoft.com/office/drawing/2014/main" xmlns="" id="{C35A92F0-06B8-4BF5-9962-6B496A7336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340100" y="4732338"/>
                    <a:ext cx="161925" cy="306388"/>
                  </a:xfrm>
                  <a:custGeom>
                    <a:avLst/>
                    <a:gdLst>
                      <a:gd name="T0" fmla="*/ 0 w 102"/>
                      <a:gd name="T1" fmla="*/ 59 h 193"/>
                      <a:gd name="T2" fmla="*/ 102 w 102"/>
                      <a:gd name="T3" fmla="*/ 0 h 193"/>
                      <a:gd name="T4" fmla="*/ 102 w 102"/>
                      <a:gd name="T5" fmla="*/ 146 h 193"/>
                      <a:gd name="T6" fmla="*/ 0 w 102"/>
                      <a:gd name="T7" fmla="*/ 193 h 193"/>
                      <a:gd name="T8" fmla="*/ 0 w 102"/>
                      <a:gd name="T9" fmla="*/ 59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193">
                        <a:moveTo>
                          <a:pt x="0" y="59"/>
                        </a:moveTo>
                        <a:lnTo>
                          <a:pt x="102" y="0"/>
                        </a:lnTo>
                        <a:lnTo>
                          <a:pt x="102" y="146"/>
                        </a:lnTo>
                        <a:lnTo>
                          <a:pt x="0" y="193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42" name="îṣľidé">
                    <a:extLst>
                      <a:ext uri="{FF2B5EF4-FFF2-40B4-BE49-F238E27FC236}">
                        <a16:creationId xmlns:a16="http://schemas.microsoft.com/office/drawing/2014/main" xmlns="" id="{7B71CDD8-B48C-4C80-B262-B3AF63EC8C6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340100" y="5014913"/>
                    <a:ext cx="161925" cy="282575"/>
                  </a:xfrm>
                  <a:custGeom>
                    <a:avLst/>
                    <a:gdLst>
                      <a:gd name="T0" fmla="*/ 0 w 102"/>
                      <a:gd name="T1" fmla="*/ 44 h 178"/>
                      <a:gd name="T2" fmla="*/ 102 w 102"/>
                      <a:gd name="T3" fmla="*/ 0 h 178"/>
                      <a:gd name="T4" fmla="*/ 102 w 102"/>
                      <a:gd name="T5" fmla="*/ 146 h 178"/>
                      <a:gd name="T6" fmla="*/ 0 w 102"/>
                      <a:gd name="T7" fmla="*/ 178 h 178"/>
                      <a:gd name="T8" fmla="*/ 0 w 102"/>
                      <a:gd name="T9" fmla="*/ 44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178">
                        <a:moveTo>
                          <a:pt x="0" y="44"/>
                        </a:moveTo>
                        <a:lnTo>
                          <a:pt x="102" y="0"/>
                        </a:lnTo>
                        <a:lnTo>
                          <a:pt x="102" y="146"/>
                        </a:lnTo>
                        <a:lnTo>
                          <a:pt x="0" y="178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43" name="î$ḻídè">
                    <a:extLst>
                      <a:ext uri="{FF2B5EF4-FFF2-40B4-BE49-F238E27FC236}">
                        <a16:creationId xmlns:a16="http://schemas.microsoft.com/office/drawing/2014/main" xmlns="" id="{548C14FD-3BF6-4CB5-BBFC-C5FEEEB159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340100" y="5297488"/>
                    <a:ext cx="161925" cy="257175"/>
                  </a:xfrm>
                  <a:custGeom>
                    <a:avLst/>
                    <a:gdLst>
                      <a:gd name="T0" fmla="*/ 0 w 102"/>
                      <a:gd name="T1" fmla="*/ 29 h 162"/>
                      <a:gd name="T2" fmla="*/ 102 w 102"/>
                      <a:gd name="T3" fmla="*/ 0 h 162"/>
                      <a:gd name="T4" fmla="*/ 102 w 102"/>
                      <a:gd name="T5" fmla="*/ 145 h 162"/>
                      <a:gd name="T6" fmla="*/ 0 w 102"/>
                      <a:gd name="T7" fmla="*/ 162 h 162"/>
                      <a:gd name="T8" fmla="*/ 0 w 102"/>
                      <a:gd name="T9" fmla="*/ 29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162">
                        <a:moveTo>
                          <a:pt x="0" y="29"/>
                        </a:moveTo>
                        <a:lnTo>
                          <a:pt x="102" y="0"/>
                        </a:lnTo>
                        <a:lnTo>
                          <a:pt x="102" y="145"/>
                        </a:lnTo>
                        <a:lnTo>
                          <a:pt x="0" y="16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44" name="ïšḻïdê">
                    <a:extLst>
                      <a:ext uri="{FF2B5EF4-FFF2-40B4-BE49-F238E27FC236}">
                        <a16:creationId xmlns:a16="http://schemas.microsoft.com/office/drawing/2014/main" xmlns="" id="{20574BEC-D2D8-4A07-B352-3B79DECC65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340100" y="5578475"/>
                    <a:ext cx="161925" cy="233363"/>
                  </a:xfrm>
                  <a:custGeom>
                    <a:avLst/>
                    <a:gdLst>
                      <a:gd name="T0" fmla="*/ 0 w 102"/>
                      <a:gd name="T1" fmla="*/ 14 h 147"/>
                      <a:gd name="T2" fmla="*/ 102 w 102"/>
                      <a:gd name="T3" fmla="*/ 0 h 147"/>
                      <a:gd name="T4" fmla="*/ 102 w 102"/>
                      <a:gd name="T5" fmla="*/ 146 h 147"/>
                      <a:gd name="T6" fmla="*/ 0 w 102"/>
                      <a:gd name="T7" fmla="*/ 147 h 147"/>
                      <a:gd name="T8" fmla="*/ 0 w 102"/>
                      <a:gd name="T9" fmla="*/ 14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147">
                        <a:moveTo>
                          <a:pt x="0" y="14"/>
                        </a:moveTo>
                        <a:lnTo>
                          <a:pt x="102" y="0"/>
                        </a:lnTo>
                        <a:lnTo>
                          <a:pt x="102" y="146"/>
                        </a:lnTo>
                        <a:lnTo>
                          <a:pt x="0" y="147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45" name="îSḷiḑè">
                    <a:extLst>
                      <a:ext uri="{FF2B5EF4-FFF2-40B4-BE49-F238E27FC236}">
                        <a16:creationId xmlns:a16="http://schemas.microsoft.com/office/drawing/2014/main" xmlns="" id="{BE9FFD72-1DFF-4A0D-9011-E47B52060B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71825" y="4346575"/>
                    <a:ext cx="127000" cy="330200"/>
                  </a:xfrm>
                  <a:custGeom>
                    <a:avLst/>
                    <a:gdLst>
                      <a:gd name="T0" fmla="*/ 0 w 80"/>
                      <a:gd name="T1" fmla="*/ 90 h 208"/>
                      <a:gd name="T2" fmla="*/ 80 w 80"/>
                      <a:gd name="T3" fmla="*/ 0 h 208"/>
                      <a:gd name="T4" fmla="*/ 80 w 80"/>
                      <a:gd name="T5" fmla="*/ 130 h 208"/>
                      <a:gd name="T6" fmla="*/ 0 w 80"/>
                      <a:gd name="T7" fmla="*/ 208 h 208"/>
                      <a:gd name="T8" fmla="*/ 0 w 80"/>
                      <a:gd name="T9" fmla="*/ 9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208">
                        <a:moveTo>
                          <a:pt x="0" y="90"/>
                        </a:moveTo>
                        <a:lnTo>
                          <a:pt x="80" y="0"/>
                        </a:lnTo>
                        <a:lnTo>
                          <a:pt x="80" y="130"/>
                        </a:lnTo>
                        <a:lnTo>
                          <a:pt x="0" y="208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46" name="iṡliďè">
                    <a:extLst>
                      <a:ext uri="{FF2B5EF4-FFF2-40B4-BE49-F238E27FC236}">
                        <a16:creationId xmlns:a16="http://schemas.microsoft.com/office/drawing/2014/main" xmlns="" id="{47E9EFBE-C98D-4187-9C86-9F16A9A083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71825" y="4597400"/>
                    <a:ext cx="127000" cy="306388"/>
                  </a:xfrm>
                  <a:custGeom>
                    <a:avLst/>
                    <a:gdLst>
                      <a:gd name="T0" fmla="*/ 0 w 80"/>
                      <a:gd name="T1" fmla="*/ 75 h 193"/>
                      <a:gd name="T2" fmla="*/ 80 w 80"/>
                      <a:gd name="T3" fmla="*/ 0 h 193"/>
                      <a:gd name="T4" fmla="*/ 80 w 80"/>
                      <a:gd name="T5" fmla="*/ 131 h 193"/>
                      <a:gd name="T6" fmla="*/ 0 w 80"/>
                      <a:gd name="T7" fmla="*/ 193 h 193"/>
                      <a:gd name="T8" fmla="*/ 0 w 80"/>
                      <a:gd name="T9" fmla="*/ 7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93">
                        <a:moveTo>
                          <a:pt x="0" y="75"/>
                        </a:moveTo>
                        <a:lnTo>
                          <a:pt x="80" y="0"/>
                        </a:lnTo>
                        <a:lnTo>
                          <a:pt x="80" y="131"/>
                        </a:lnTo>
                        <a:lnTo>
                          <a:pt x="0" y="193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47" name="íṡḻïḑe">
                    <a:extLst>
                      <a:ext uri="{FF2B5EF4-FFF2-40B4-BE49-F238E27FC236}">
                        <a16:creationId xmlns:a16="http://schemas.microsoft.com/office/drawing/2014/main" xmlns="" id="{77F59D13-39F3-4AEA-B5C0-2F828DAB19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71825" y="4849813"/>
                    <a:ext cx="127000" cy="282575"/>
                  </a:xfrm>
                  <a:custGeom>
                    <a:avLst/>
                    <a:gdLst>
                      <a:gd name="T0" fmla="*/ 0 w 80"/>
                      <a:gd name="T1" fmla="*/ 60 h 178"/>
                      <a:gd name="T2" fmla="*/ 80 w 80"/>
                      <a:gd name="T3" fmla="*/ 0 h 178"/>
                      <a:gd name="T4" fmla="*/ 80 w 80"/>
                      <a:gd name="T5" fmla="*/ 130 h 178"/>
                      <a:gd name="T6" fmla="*/ 0 w 80"/>
                      <a:gd name="T7" fmla="*/ 178 h 178"/>
                      <a:gd name="T8" fmla="*/ 0 w 80"/>
                      <a:gd name="T9" fmla="*/ 60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78">
                        <a:moveTo>
                          <a:pt x="0" y="60"/>
                        </a:moveTo>
                        <a:lnTo>
                          <a:pt x="80" y="0"/>
                        </a:lnTo>
                        <a:lnTo>
                          <a:pt x="80" y="130"/>
                        </a:lnTo>
                        <a:lnTo>
                          <a:pt x="0" y="178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48" name="íṩḻïďè">
                    <a:extLst>
                      <a:ext uri="{FF2B5EF4-FFF2-40B4-BE49-F238E27FC236}">
                        <a16:creationId xmlns:a16="http://schemas.microsoft.com/office/drawing/2014/main" xmlns="" id="{7C931731-AE91-4DBC-BEFA-52D6053E2F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71825" y="5102225"/>
                    <a:ext cx="127000" cy="257175"/>
                  </a:xfrm>
                  <a:custGeom>
                    <a:avLst/>
                    <a:gdLst>
                      <a:gd name="T0" fmla="*/ 0 w 80"/>
                      <a:gd name="T1" fmla="*/ 44 h 162"/>
                      <a:gd name="T2" fmla="*/ 80 w 80"/>
                      <a:gd name="T3" fmla="*/ 0 h 162"/>
                      <a:gd name="T4" fmla="*/ 80 w 80"/>
                      <a:gd name="T5" fmla="*/ 130 h 162"/>
                      <a:gd name="T6" fmla="*/ 0 w 80"/>
                      <a:gd name="T7" fmla="*/ 162 h 162"/>
                      <a:gd name="T8" fmla="*/ 0 w 80"/>
                      <a:gd name="T9" fmla="*/ 44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62">
                        <a:moveTo>
                          <a:pt x="0" y="44"/>
                        </a:moveTo>
                        <a:lnTo>
                          <a:pt x="80" y="0"/>
                        </a:lnTo>
                        <a:lnTo>
                          <a:pt x="80" y="130"/>
                        </a:lnTo>
                        <a:lnTo>
                          <a:pt x="0" y="16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49" name="îṥ1îḍè">
                    <a:extLst>
                      <a:ext uri="{FF2B5EF4-FFF2-40B4-BE49-F238E27FC236}">
                        <a16:creationId xmlns:a16="http://schemas.microsoft.com/office/drawing/2014/main" xmlns="" id="{C26CDE34-20C7-45E3-AC68-6FEF7291AA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71825" y="5353050"/>
                    <a:ext cx="127000" cy="234950"/>
                  </a:xfrm>
                  <a:custGeom>
                    <a:avLst/>
                    <a:gdLst>
                      <a:gd name="T0" fmla="*/ 0 w 80"/>
                      <a:gd name="T1" fmla="*/ 30 h 148"/>
                      <a:gd name="T2" fmla="*/ 80 w 80"/>
                      <a:gd name="T3" fmla="*/ 0 h 148"/>
                      <a:gd name="T4" fmla="*/ 80 w 80"/>
                      <a:gd name="T5" fmla="*/ 131 h 148"/>
                      <a:gd name="T6" fmla="*/ 0 w 80"/>
                      <a:gd name="T7" fmla="*/ 148 h 148"/>
                      <a:gd name="T8" fmla="*/ 0 w 80"/>
                      <a:gd name="T9" fmla="*/ 30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48">
                        <a:moveTo>
                          <a:pt x="0" y="30"/>
                        </a:moveTo>
                        <a:lnTo>
                          <a:pt x="80" y="0"/>
                        </a:lnTo>
                        <a:lnTo>
                          <a:pt x="80" y="131"/>
                        </a:lnTo>
                        <a:lnTo>
                          <a:pt x="0" y="14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50" name="îSlïḑê">
                    <a:extLst>
                      <a:ext uri="{FF2B5EF4-FFF2-40B4-BE49-F238E27FC236}">
                        <a16:creationId xmlns:a16="http://schemas.microsoft.com/office/drawing/2014/main" xmlns="" id="{A0D6F600-277B-428B-A493-CE1128B53D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71825" y="5605463"/>
                    <a:ext cx="127000" cy="209550"/>
                  </a:xfrm>
                  <a:custGeom>
                    <a:avLst/>
                    <a:gdLst>
                      <a:gd name="T0" fmla="*/ 0 w 80"/>
                      <a:gd name="T1" fmla="*/ 14 h 132"/>
                      <a:gd name="T2" fmla="*/ 80 w 80"/>
                      <a:gd name="T3" fmla="*/ 0 h 132"/>
                      <a:gd name="T4" fmla="*/ 80 w 80"/>
                      <a:gd name="T5" fmla="*/ 131 h 132"/>
                      <a:gd name="T6" fmla="*/ 0 w 80"/>
                      <a:gd name="T7" fmla="*/ 132 h 132"/>
                      <a:gd name="T8" fmla="*/ 0 w 80"/>
                      <a:gd name="T9" fmla="*/ 14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32">
                        <a:moveTo>
                          <a:pt x="0" y="14"/>
                        </a:moveTo>
                        <a:lnTo>
                          <a:pt x="80" y="0"/>
                        </a:lnTo>
                        <a:lnTo>
                          <a:pt x="80" y="131"/>
                        </a:lnTo>
                        <a:lnTo>
                          <a:pt x="0" y="132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51" name="íṡ1iďé">
                    <a:extLst>
                      <a:ext uri="{FF2B5EF4-FFF2-40B4-BE49-F238E27FC236}">
                        <a16:creationId xmlns:a16="http://schemas.microsoft.com/office/drawing/2014/main" xmlns="" id="{DA1B54D1-F94D-4BE4-9BF6-BF57F4D4D8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49588" y="4524375"/>
                    <a:ext cx="90488" cy="306388"/>
                  </a:xfrm>
                  <a:custGeom>
                    <a:avLst/>
                    <a:gdLst>
                      <a:gd name="T0" fmla="*/ 0 w 57"/>
                      <a:gd name="T1" fmla="*/ 90 h 193"/>
                      <a:gd name="T2" fmla="*/ 57 w 57"/>
                      <a:gd name="T3" fmla="*/ 0 h 193"/>
                      <a:gd name="T4" fmla="*/ 57 w 57"/>
                      <a:gd name="T5" fmla="*/ 115 h 193"/>
                      <a:gd name="T6" fmla="*/ 0 w 57"/>
                      <a:gd name="T7" fmla="*/ 193 h 193"/>
                      <a:gd name="T8" fmla="*/ 0 w 57"/>
                      <a:gd name="T9" fmla="*/ 9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193">
                        <a:moveTo>
                          <a:pt x="0" y="90"/>
                        </a:moveTo>
                        <a:lnTo>
                          <a:pt x="57" y="0"/>
                        </a:lnTo>
                        <a:lnTo>
                          <a:pt x="57" y="115"/>
                        </a:lnTo>
                        <a:lnTo>
                          <a:pt x="0" y="193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52" name="íṩlîdé">
                    <a:extLst>
                      <a:ext uri="{FF2B5EF4-FFF2-40B4-BE49-F238E27FC236}">
                        <a16:creationId xmlns:a16="http://schemas.microsoft.com/office/drawing/2014/main" xmlns="" id="{5E700BCC-E686-4990-A6C3-C06FAB6F5D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49588" y="4746625"/>
                    <a:ext cx="90488" cy="280988"/>
                  </a:xfrm>
                  <a:custGeom>
                    <a:avLst/>
                    <a:gdLst>
                      <a:gd name="T0" fmla="*/ 0 w 57"/>
                      <a:gd name="T1" fmla="*/ 75 h 177"/>
                      <a:gd name="T2" fmla="*/ 57 w 57"/>
                      <a:gd name="T3" fmla="*/ 0 h 177"/>
                      <a:gd name="T4" fmla="*/ 57 w 57"/>
                      <a:gd name="T5" fmla="*/ 115 h 177"/>
                      <a:gd name="T6" fmla="*/ 0 w 57"/>
                      <a:gd name="T7" fmla="*/ 177 h 177"/>
                      <a:gd name="T8" fmla="*/ 0 w 57"/>
                      <a:gd name="T9" fmla="*/ 75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177">
                        <a:moveTo>
                          <a:pt x="0" y="75"/>
                        </a:moveTo>
                        <a:lnTo>
                          <a:pt x="57" y="0"/>
                        </a:lnTo>
                        <a:lnTo>
                          <a:pt x="57" y="115"/>
                        </a:lnTo>
                        <a:lnTo>
                          <a:pt x="0" y="177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53" name="íSlîḍé">
                    <a:extLst>
                      <a:ext uri="{FF2B5EF4-FFF2-40B4-BE49-F238E27FC236}">
                        <a16:creationId xmlns:a16="http://schemas.microsoft.com/office/drawing/2014/main" xmlns="" id="{3C43C191-9754-4BAB-8FC5-BFE012BAC0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49588" y="4968875"/>
                    <a:ext cx="90488" cy="257175"/>
                  </a:xfrm>
                  <a:custGeom>
                    <a:avLst/>
                    <a:gdLst>
                      <a:gd name="T0" fmla="*/ 0 w 57"/>
                      <a:gd name="T1" fmla="*/ 59 h 162"/>
                      <a:gd name="T2" fmla="*/ 57 w 57"/>
                      <a:gd name="T3" fmla="*/ 0 h 162"/>
                      <a:gd name="T4" fmla="*/ 57 w 57"/>
                      <a:gd name="T5" fmla="*/ 114 h 162"/>
                      <a:gd name="T6" fmla="*/ 0 w 57"/>
                      <a:gd name="T7" fmla="*/ 162 h 162"/>
                      <a:gd name="T8" fmla="*/ 0 w 57"/>
                      <a:gd name="T9" fmla="*/ 59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162">
                        <a:moveTo>
                          <a:pt x="0" y="59"/>
                        </a:moveTo>
                        <a:lnTo>
                          <a:pt x="57" y="0"/>
                        </a:lnTo>
                        <a:lnTo>
                          <a:pt x="57" y="114"/>
                        </a:lnTo>
                        <a:lnTo>
                          <a:pt x="0" y="162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54" name="ïṧlíḑe">
                    <a:extLst>
                      <a:ext uri="{FF2B5EF4-FFF2-40B4-BE49-F238E27FC236}">
                        <a16:creationId xmlns:a16="http://schemas.microsoft.com/office/drawing/2014/main" xmlns="" id="{7EA2CEF9-4C68-4E4F-99B7-53B499B775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49588" y="5189538"/>
                    <a:ext cx="90488" cy="233363"/>
                  </a:xfrm>
                  <a:custGeom>
                    <a:avLst/>
                    <a:gdLst>
                      <a:gd name="T0" fmla="*/ 0 w 57"/>
                      <a:gd name="T1" fmla="*/ 45 h 147"/>
                      <a:gd name="T2" fmla="*/ 57 w 57"/>
                      <a:gd name="T3" fmla="*/ 0 h 147"/>
                      <a:gd name="T4" fmla="*/ 57 w 57"/>
                      <a:gd name="T5" fmla="*/ 115 h 147"/>
                      <a:gd name="T6" fmla="*/ 0 w 57"/>
                      <a:gd name="T7" fmla="*/ 147 h 147"/>
                      <a:gd name="T8" fmla="*/ 0 w 57"/>
                      <a:gd name="T9" fmla="*/ 45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147">
                        <a:moveTo>
                          <a:pt x="0" y="45"/>
                        </a:moveTo>
                        <a:lnTo>
                          <a:pt x="57" y="0"/>
                        </a:lnTo>
                        <a:lnTo>
                          <a:pt x="57" y="115"/>
                        </a:lnTo>
                        <a:lnTo>
                          <a:pt x="0" y="14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55" name="íṣḻïḑê">
                    <a:extLst>
                      <a:ext uri="{FF2B5EF4-FFF2-40B4-BE49-F238E27FC236}">
                        <a16:creationId xmlns:a16="http://schemas.microsoft.com/office/drawing/2014/main" xmlns="" id="{0DA70C44-403E-497D-8332-F211649C335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49588" y="5411788"/>
                    <a:ext cx="90488" cy="207963"/>
                  </a:xfrm>
                  <a:custGeom>
                    <a:avLst/>
                    <a:gdLst>
                      <a:gd name="T0" fmla="*/ 0 w 57"/>
                      <a:gd name="T1" fmla="*/ 29 h 131"/>
                      <a:gd name="T2" fmla="*/ 57 w 57"/>
                      <a:gd name="T3" fmla="*/ 0 h 131"/>
                      <a:gd name="T4" fmla="*/ 57 w 57"/>
                      <a:gd name="T5" fmla="*/ 115 h 131"/>
                      <a:gd name="T6" fmla="*/ 0 w 57"/>
                      <a:gd name="T7" fmla="*/ 131 h 131"/>
                      <a:gd name="T8" fmla="*/ 0 w 57"/>
                      <a:gd name="T9" fmla="*/ 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131">
                        <a:moveTo>
                          <a:pt x="0" y="29"/>
                        </a:moveTo>
                        <a:lnTo>
                          <a:pt x="57" y="0"/>
                        </a:lnTo>
                        <a:lnTo>
                          <a:pt x="57" y="115"/>
                        </a:lnTo>
                        <a:lnTo>
                          <a:pt x="0" y="131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56" name="iśḷiḍè">
                    <a:extLst>
                      <a:ext uri="{FF2B5EF4-FFF2-40B4-BE49-F238E27FC236}">
                        <a16:creationId xmlns:a16="http://schemas.microsoft.com/office/drawing/2014/main" xmlns="" id="{A56BF1D3-9297-4628-A1F2-6C13D63511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49588" y="5634038"/>
                    <a:ext cx="90488" cy="184150"/>
                  </a:xfrm>
                  <a:custGeom>
                    <a:avLst/>
                    <a:gdLst>
                      <a:gd name="T0" fmla="*/ 0 w 57"/>
                      <a:gd name="T1" fmla="*/ 13 h 116"/>
                      <a:gd name="T2" fmla="*/ 57 w 57"/>
                      <a:gd name="T3" fmla="*/ 0 h 116"/>
                      <a:gd name="T4" fmla="*/ 57 w 57"/>
                      <a:gd name="T5" fmla="*/ 114 h 116"/>
                      <a:gd name="T6" fmla="*/ 0 w 57"/>
                      <a:gd name="T7" fmla="*/ 116 h 116"/>
                      <a:gd name="T8" fmla="*/ 0 w 57"/>
                      <a:gd name="T9" fmla="*/ 13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116">
                        <a:moveTo>
                          <a:pt x="0" y="13"/>
                        </a:moveTo>
                        <a:lnTo>
                          <a:pt x="57" y="0"/>
                        </a:lnTo>
                        <a:lnTo>
                          <a:pt x="57" y="114"/>
                        </a:lnTo>
                        <a:lnTo>
                          <a:pt x="0" y="116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</p:grpSp>
          <p:grpSp>
            <p:nvGrpSpPr>
              <p:cNvPr id="40" name="işḷîḋè">
                <a:extLst>
                  <a:ext uri="{FF2B5EF4-FFF2-40B4-BE49-F238E27FC236}">
                    <a16:creationId xmlns:a16="http://schemas.microsoft.com/office/drawing/2014/main" xmlns="" id="{B670CFD3-A59E-4AE7-82DC-D4100D8CE4E0}"/>
                  </a:ext>
                </a:extLst>
              </p:cNvPr>
              <p:cNvGrpSpPr/>
              <p:nvPr/>
            </p:nvGrpSpPr>
            <p:grpSpPr>
              <a:xfrm>
                <a:off x="2488406" y="4859338"/>
                <a:ext cx="920750" cy="1158876"/>
                <a:chOff x="2488406" y="4859338"/>
                <a:chExt cx="920750" cy="1158876"/>
              </a:xfrm>
            </p:grpSpPr>
            <p:grpSp>
              <p:nvGrpSpPr>
                <p:cNvPr id="99" name="îślîḋè">
                  <a:extLst>
                    <a:ext uri="{FF2B5EF4-FFF2-40B4-BE49-F238E27FC236}">
                      <a16:creationId xmlns:a16="http://schemas.microsoft.com/office/drawing/2014/main" xmlns="" id="{1DB6D25C-F358-4D28-9CE9-3364C07CBC39}"/>
                    </a:ext>
                  </a:extLst>
                </p:cNvPr>
                <p:cNvGrpSpPr/>
                <p:nvPr/>
              </p:nvGrpSpPr>
              <p:grpSpPr>
                <a:xfrm>
                  <a:off x="2842418" y="4859338"/>
                  <a:ext cx="566738" cy="1154113"/>
                  <a:chOff x="2447925" y="4664075"/>
                  <a:chExt cx="566738" cy="1154113"/>
                </a:xfrm>
                <a:solidFill>
                  <a:schemeClr val="accent2"/>
                </a:solidFill>
              </p:grpSpPr>
              <p:sp>
                <p:nvSpPr>
                  <p:cNvPr id="119" name="iṩļiḑè">
                    <a:extLst>
                      <a:ext uri="{FF2B5EF4-FFF2-40B4-BE49-F238E27FC236}">
                        <a16:creationId xmlns:a16="http://schemas.microsoft.com/office/drawing/2014/main" xmlns="" id="{55A55D1F-ABAD-4A98-94F2-AFD365B9A8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52738" y="5654675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20" name="iSľíḋè">
                    <a:extLst>
                      <a:ext uri="{FF2B5EF4-FFF2-40B4-BE49-F238E27FC236}">
                        <a16:creationId xmlns:a16="http://schemas.microsoft.com/office/drawing/2014/main" xmlns="" id="{0919DBD4-82C5-4B74-B6A2-EE59AE51DA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52738" y="5456238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21" name="işļîďê">
                    <a:extLst>
                      <a:ext uri="{FF2B5EF4-FFF2-40B4-BE49-F238E27FC236}">
                        <a16:creationId xmlns:a16="http://schemas.microsoft.com/office/drawing/2014/main" xmlns="" id="{DC91AF3A-5797-43BB-B825-7023BB127D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52738" y="5259388"/>
                    <a:ext cx="161925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22" name="îSḷiḓè">
                    <a:extLst>
                      <a:ext uri="{FF2B5EF4-FFF2-40B4-BE49-F238E27FC236}">
                        <a16:creationId xmlns:a16="http://schemas.microsoft.com/office/drawing/2014/main" xmlns="" id="{6F588AD5-B00C-4540-B472-814FEAA7DB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52738" y="5060950"/>
                    <a:ext cx="161925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23" name="ïṥḻíḑê">
                    <a:extLst>
                      <a:ext uri="{FF2B5EF4-FFF2-40B4-BE49-F238E27FC236}">
                        <a16:creationId xmlns:a16="http://schemas.microsoft.com/office/drawing/2014/main" xmlns="" id="{17E3C538-4CDB-4381-8859-E0A9BEA004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52738" y="4862513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24" name="ï$ļïḑe">
                    <a:extLst>
                      <a:ext uri="{FF2B5EF4-FFF2-40B4-BE49-F238E27FC236}">
                        <a16:creationId xmlns:a16="http://schemas.microsoft.com/office/drawing/2014/main" xmlns="" id="{77871DCE-E2BB-404B-BAC0-EA7B15D46B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52738" y="4664075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25" name="ïŝlïḋè">
                    <a:extLst>
                      <a:ext uri="{FF2B5EF4-FFF2-40B4-BE49-F238E27FC236}">
                        <a16:creationId xmlns:a16="http://schemas.microsoft.com/office/drawing/2014/main" xmlns="" id="{0A727447-B5FB-4C07-B420-7986F559257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51125" y="5654675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26" name="îSľíḑé">
                    <a:extLst>
                      <a:ext uri="{FF2B5EF4-FFF2-40B4-BE49-F238E27FC236}">
                        <a16:creationId xmlns:a16="http://schemas.microsoft.com/office/drawing/2014/main" xmlns="" id="{C43926BC-2767-426A-B559-3FAEFC9938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51125" y="5456238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27" name="íṡľïḑè">
                    <a:extLst>
                      <a:ext uri="{FF2B5EF4-FFF2-40B4-BE49-F238E27FC236}">
                        <a16:creationId xmlns:a16="http://schemas.microsoft.com/office/drawing/2014/main" xmlns="" id="{77E1B52D-00D9-4EAE-8837-A39A915685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51125" y="5259388"/>
                    <a:ext cx="161925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28" name="íSḷíḍê">
                    <a:extLst>
                      <a:ext uri="{FF2B5EF4-FFF2-40B4-BE49-F238E27FC236}">
                        <a16:creationId xmlns:a16="http://schemas.microsoft.com/office/drawing/2014/main" xmlns="" id="{FE85B1D7-537E-41A7-9887-207F5028D2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51125" y="5060950"/>
                    <a:ext cx="161925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29" name="íṧľîḋe">
                    <a:extLst>
                      <a:ext uri="{FF2B5EF4-FFF2-40B4-BE49-F238E27FC236}">
                        <a16:creationId xmlns:a16="http://schemas.microsoft.com/office/drawing/2014/main" xmlns="" id="{C56A3F15-AC25-4EF1-A05F-56634A8782E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51125" y="4862513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30" name="ïṡlîḓe">
                    <a:extLst>
                      <a:ext uri="{FF2B5EF4-FFF2-40B4-BE49-F238E27FC236}">
                        <a16:creationId xmlns:a16="http://schemas.microsoft.com/office/drawing/2014/main" xmlns="" id="{87FF042A-39A9-43EE-9184-10C9A5150E8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51125" y="4664075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31" name="îṧḷíḍé">
                    <a:extLst>
                      <a:ext uri="{FF2B5EF4-FFF2-40B4-BE49-F238E27FC236}">
                        <a16:creationId xmlns:a16="http://schemas.microsoft.com/office/drawing/2014/main" xmlns="" id="{070B8DAC-D019-4D09-8AB0-D26049C59D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47925" y="5654675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32" name="ïṡḻíďe">
                    <a:extLst>
                      <a:ext uri="{FF2B5EF4-FFF2-40B4-BE49-F238E27FC236}">
                        <a16:creationId xmlns:a16="http://schemas.microsoft.com/office/drawing/2014/main" xmlns="" id="{7D7DC72F-E6CF-4510-8C17-AB953056F3D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47925" y="5456238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33" name="íSļiḍé">
                    <a:extLst>
                      <a:ext uri="{FF2B5EF4-FFF2-40B4-BE49-F238E27FC236}">
                        <a16:creationId xmlns:a16="http://schemas.microsoft.com/office/drawing/2014/main" xmlns="" id="{42211799-015A-4B09-A1B3-D92C55BC26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47925" y="5259388"/>
                    <a:ext cx="161925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34" name="íṣlíḍé">
                    <a:extLst>
                      <a:ext uri="{FF2B5EF4-FFF2-40B4-BE49-F238E27FC236}">
                        <a16:creationId xmlns:a16="http://schemas.microsoft.com/office/drawing/2014/main" xmlns="" id="{319933B2-F3D4-4AD9-A5E7-12B9AD86270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47925" y="5060950"/>
                    <a:ext cx="161925" cy="161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35" name="ïSḷíḑè">
                    <a:extLst>
                      <a:ext uri="{FF2B5EF4-FFF2-40B4-BE49-F238E27FC236}">
                        <a16:creationId xmlns:a16="http://schemas.microsoft.com/office/drawing/2014/main" xmlns="" id="{39F37324-4758-416E-A7BB-6D4975F73C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47925" y="4862513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36" name="íšļiḋê">
                    <a:extLst>
                      <a:ext uri="{FF2B5EF4-FFF2-40B4-BE49-F238E27FC236}">
                        <a16:creationId xmlns:a16="http://schemas.microsoft.com/office/drawing/2014/main" xmlns="" id="{7921D7FD-6E8B-493F-963A-85BA181E48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47925" y="4664075"/>
                    <a:ext cx="161925" cy="1635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  <p:grpSp>
              <p:nvGrpSpPr>
                <p:cNvPr id="100" name="îşlîḓe">
                  <a:extLst>
                    <a:ext uri="{FF2B5EF4-FFF2-40B4-BE49-F238E27FC236}">
                      <a16:creationId xmlns:a16="http://schemas.microsoft.com/office/drawing/2014/main" xmlns="" id="{B311C51C-1ED3-4FA5-BE0F-5F7D84D769C7}"/>
                    </a:ext>
                  </a:extLst>
                </p:cNvPr>
                <p:cNvGrpSpPr/>
                <p:nvPr/>
              </p:nvGrpSpPr>
              <p:grpSpPr>
                <a:xfrm>
                  <a:off x="2488406" y="4859338"/>
                  <a:ext cx="319087" cy="1158876"/>
                  <a:chOff x="2093913" y="4664075"/>
                  <a:chExt cx="319087" cy="1158876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01" name="îsļiḍe">
                    <a:extLst>
                      <a:ext uri="{FF2B5EF4-FFF2-40B4-BE49-F238E27FC236}">
                        <a16:creationId xmlns:a16="http://schemas.microsoft.com/office/drawing/2014/main" xmlns="" id="{984C67C6-791F-4EA7-84E5-110A37A134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98700" y="4664075"/>
                    <a:ext cx="114300" cy="249238"/>
                  </a:xfrm>
                  <a:custGeom>
                    <a:avLst/>
                    <a:gdLst>
                      <a:gd name="T0" fmla="*/ 0 w 72"/>
                      <a:gd name="T1" fmla="*/ 63 h 157"/>
                      <a:gd name="T2" fmla="*/ 72 w 72"/>
                      <a:gd name="T3" fmla="*/ 0 h 157"/>
                      <a:gd name="T4" fmla="*/ 72 w 72"/>
                      <a:gd name="T5" fmla="*/ 103 h 157"/>
                      <a:gd name="T6" fmla="*/ 0 w 72"/>
                      <a:gd name="T7" fmla="*/ 157 h 157"/>
                      <a:gd name="T8" fmla="*/ 0 w 72"/>
                      <a:gd name="T9" fmla="*/ 63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57">
                        <a:moveTo>
                          <a:pt x="0" y="63"/>
                        </a:moveTo>
                        <a:lnTo>
                          <a:pt x="72" y="0"/>
                        </a:lnTo>
                        <a:lnTo>
                          <a:pt x="72" y="103"/>
                        </a:lnTo>
                        <a:lnTo>
                          <a:pt x="0" y="157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02" name="ïsḷiḋè">
                    <a:extLst>
                      <a:ext uri="{FF2B5EF4-FFF2-40B4-BE49-F238E27FC236}">
                        <a16:creationId xmlns:a16="http://schemas.microsoft.com/office/drawing/2014/main" xmlns="" id="{CB35B0AF-03F0-4233-94F7-CAC57B8805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98700" y="4862513"/>
                    <a:ext cx="114300" cy="231775"/>
                  </a:xfrm>
                  <a:custGeom>
                    <a:avLst/>
                    <a:gdLst>
                      <a:gd name="T0" fmla="*/ 0 w 72"/>
                      <a:gd name="T1" fmla="*/ 53 h 146"/>
                      <a:gd name="T2" fmla="*/ 72 w 72"/>
                      <a:gd name="T3" fmla="*/ 0 h 146"/>
                      <a:gd name="T4" fmla="*/ 72 w 72"/>
                      <a:gd name="T5" fmla="*/ 103 h 146"/>
                      <a:gd name="T6" fmla="*/ 0 w 72"/>
                      <a:gd name="T7" fmla="*/ 146 h 146"/>
                      <a:gd name="T8" fmla="*/ 0 w 72"/>
                      <a:gd name="T9" fmla="*/ 5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46">
                        <a:moveTo>
                          <a:pt x="0" y="53"/>
                        </a:moveTo>
                        <a:lnTo>
                          <a:pt x="72" y="0"/>
                        </a:lnTo>
                        <a:lnTo>
                          <a:pt x="72" y="103"/>
                        </a:lnTo>
                        <a:lnTo>
                          <a:pt x="0" y="146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03" name="íṧḻîḋe">
                    <a:extLst>
                      <a:ext uri="{FF2B5EF4-FFF2-40B4-BE49-F238E27FC236}">
                        <a16:creationId xmlns:a16="http://schemas.microsoft.com/office/drawing/2014/main" xmlns="" id="{25F7072A-CE5F-4A6D-A84A-1CA1BFDB9F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98700" y="5060950"/>
                    <a:ext cx="114300" cy="215900"/>
                  </a:xfrm>
                  <a:custGeom>
                    <a:avLst/>
                    <a:gdLst>
                      <a:gd name="T0" fmla="*/ 0 w 72"/>
                      <a:gd name="T1" fmla="*/ 42 h 136"/>
                      <a:gd name="T2" fmla="*/ 72 w 72"/>
                      <a:gd name="T3" fmla="*/ 0 h 136"/>
                      <a:gd name="T4" fmla="*/ 72 w 72"/>
                      <a:gd name="T5" fmla="*/ 102 h 136"/>
                      <a:gd name="T6" fmla="*/ 0 w 72"/>
                      <a:gd name="T7" fmla="*/ 136 h 136"/>
                      <a:gd name="T8" fmla="*/ 0 w 72"/>
                      <a:gd name="T9" fmla="*/ 42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36">
                        <a:moveTo>
                          <a:pt x="0" y="42"/>
                        </a:moveTo>
                        <a:lnTo>
                          <a:pt x="72" y="0"/>
                        </a:lnTo>
                        <a:lnTo>
                          <a:pt x="72" y="102"/>
                        </a:lnTo>
                        <a:lnTo>
                          <a:pt x="0" y="136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04" name="ïṡľiḍè">
                    <a:extLst>
                      <a:ext uri="{FF2B5EF4-FFF2-40B4-BE49-F238E27FC236}">
                        <a16:creationId xmlns:a16="http://schemas.microsoft.com/office/drawing/2014/main" xmlns="" id="{45354E9E-D5F2-4262-BFCA-75C79EEA2BE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98700" y="5259388"/>
                    <a:ext cx="114300" cy="196850"/>
                  </a:xfrm>
                  <a:custGeom>
                    <a:avLst/>
                    <a:gdLst>
                      <a:gd name="T0" fmla="*/ 0 w 72"/>
                      <a:gd name="T1" fmla="*/ 31 h 124"/>
                      <a:gd name="T2" fmla="*/ 72 w 72"/>
                      <a:gd name="T3" fmla="*/ 0 h 124"/>
                      <a:gd name="T4" fmla="*/ 72 w 72"/>
                      <a:gd name="T5" fmla="*/ 102 h 124"/>
                      <a:gd name="T6" fmla="*/ 0 w 72"/>
                      <a:gd name="T7" fmla="*/ 124 h 124"/>
                      <a:gd name="T8" fmla="*/ 0 w 72"/>
                      <a:gd name="T9" fmla="*/ 31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24">
                        <a:moveTo>
                          <a:pt x="0" y="31"/>
                        </a:moveTo>
                        <a:lnTo>
                          <a:pt x="72" y="0"/>
                        </a:lnTo>
                        <a:lnTo>
                          <a:pt x="72" y="102"/>
                        </a:lnTo>
                        <a:lnTo>
                          <a:pt x="0" y="124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05" name="iṩḷîde">
                    <a:extLst>
                      <a:ext uri="{FF2B5EF4-FFF2-40B4-BE49-F238E27FC236}">
                        <a16:creationId xmlns:a16="http://schemas.microsoft.com/office/drawing/2014/main" xmlns="" id="{B526644B-9CEC-4A93-8399-8D13DD37D2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98700" y="5456238"/>
                    <a:ext cx="114300" cy="182563"/>
                  </a:xfrm>
                  <a:custGeom>
                    <a:avLst/>
                    <a:gdLst>
                      <a:gd name="T0" fmla="*/ 0 w 72"/>
                      <a:gd name="T1" fmla="*/ 21 h 115"/>
                      <a:gd name="T2" fmla="*/ 72 w 72"/>
                      <a:gd name="T3" fmla="*/ 0 h 115"/>
                      <a:gd name="T4" fmla="*/ 72 w 72"/>
                      <a:gd name="T5" fmla="*/ 103 h 115"/>
                      <a:gd name="T6" fmla="*/ 0 w 72"/>
                      <a:gd name="T7" fmla="*/ 115 h 115"/>
                      <a:gd name="T8" fmla="*/ 0 w 72"/>
                      <a:gd name="T9" fmla="*/ 21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15">
                        <a:moveTo>
                          <a:pt x="0" y="21"/>
                        </a:moveTo>
                        <a:lnTo>
                          <a:pt x="72" y="0"/>
                        </a:lnTo>
                        <a:lnTo>
                          <a:pt x="72" y="103"/>
                        </a:lnTo>
                        <a:lnTo>
                          <a:pt x="0" y="115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06" name="îśḷîḍè">
                    <a:extLst>
                      <a:ext uri="{FF2B5EF4-FFF2-40B4-BE49-F238E27FC236}">
                        <a16:creationId xmlns:a16="http://schemas.microsoft.com/office/drawing/2014/main" xmlns="" id="{9A8EF708-DC72-4CF1-A7F9-010685BE72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98700" y="5654675"/>
                    <a:ext cx="114300" cy="165100"/>
                  </a:xfrm>
                  <a:custGeom>
                    <a:avLst/>
                    <a:gdLst>
                      <a:gd name="T0" fmla="*/ 0 w 72"/>
                      <a:gd name="T1" fmla="*/ 10 h 104"/>
                      <a:gd name="T2" fmla="*/ 72 w 72"/>
                      <a:gd name="T3" fmla="*/ 0 h 104"/>
                      <a:gd name="T4" fmla="*/ 72 w 72"/>
                      <a:gd name="T5" fmla="*/ 103 h 104"/>
                      <a:gd name="T6" fmla="*/ 0 w 72"/>
                      <a:gd name="T7" fmla="*/ 104 h 104"/>
                      <a:gd name="T8" fmla="*/ 0 w 72"/>
                      <a:gd name="T9" fmla="*/ 1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104">
                        <a:moveTo>
                          <a:pt x="0" y="10"/>
                        </a:moveTo>
                        <a:lnTo>
                          <a:pt x="72" y="0"/>
                        </a:lnTo>
                        <a:lnTo>
                          <a:pt x="72" y="103"/>
                        </a:lnTo>
                        <a:lnTo>
                          <a:pt x="0" y="104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07" name="iś1iḋè">
                    <a:extLst>
                      <a:ext uri="{FF2B5EF4-FFF2-40B4-BE49-F238E27FC236}">
                        <a16:creationId xmlns:a16="http://schemas.microsoft.com/office/drawing/2014/main" xmlns="" id="{114D0D2E-4085-41E0-BC53-B55C2824141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1225" y="4789488"/>
                    <a:ext cx="88900" cy="231775"/>
                  </a:xfrm>
                  <a:custGeom>
                    <a:avLst/>
                    <a:gdLst>
                      <a:gd name="T0" fmla="*/ 0 w 56"/>
                      <a:gd name="T1" fmla="*/ 64 h 146"/>
                      <a:gd name="T2" fmla="*/ 56 w 56"/>
                      <a:gd name="T3" fmla="*/ 0 h 146"/>
                      <a:gd name="T4" fmla="*/ 56 w 56"/>
                      <a:gd name="T5" fmla="*/ 92 h 146"/>
                      <a:gd name="T6" fmla="*/ 0 w 56"/>
                      <a:gd name="T7" fmla="*/ 146 h 146"/>
                      <a:gd name="T8" fmla="*/ 0 w 56"/>
                      <a:gd name="T9" fmla="*/ 64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46">
                        <a:moveTo>
                          <a:pt x="0" y="64"/>
                        </a:moveTo>
                        <a:lnTo>
                          <a:pt x="56" y="0"/>
                        </a:lnTo>
                        <a:lnTo>
                          <a:pt x="56" y="92"/>
                        </a:lnTo>
                        <a:lnTo>
                          <a:pt x="0" y="146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08" name="îŝḻíďé">
                    <a:extLst>
                      <a:ext uri="{FF2B5EF4-FFF2-40B4-BE49-F238E27FC236}">
                        <a16:creationId xmlns:a16="http://schemas.microsoft.com/office/drawing/2014/main" xmlns="" id="{4118F4E4-5F27-451F-95C2-D71D06E746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1225" y="4967288"/>
                    <a:ext cx="88900" cy="214313"/>
                  </a:xfrm>
                  <a:custGeom>
                    <a:avLst/>
                    <a:gdLst>
                      <a:gd name="T0" fmla="*/ 0 w 56"/>
                      <a:gd name="T1" fmla="*/ 52 h 135"/>
                      <a:gd name="T2" fmla="*/ 56 w 56"/>
                      <a:gd name="T3" fmla="*/ 0 h 135"/>
                      <a:gd name="T4" fmla="*/ 56 w 56"/>
                      <a:gd name="T5" fmla="*/ 91 h 135"/>
                      <a:gd name="T6" fmla="*/ 0 w 56"/>
                      <a:gd name="T7" fmla="*/ 135 h 135"/>
                      <a:gd name="T8" fmla="*/ 0 w 56"/>
                      <a:gd name="T9" fmla="*/ 52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35">
                        <a:moveTo>
                          <a:pt x="0" y="52"/>
                        </a:moveTo>
                        <a:lnTo>
                          <a:pt x="56" y="0"/>
                        </a:lnTo>
                        <a:lnTo>
                          <a:pt x="56" y="91"/>
                        </a:lnTo>
                        <a:lnTo>
                          <a:pt x="0" y="135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09" name="íṥḷîḋê">
                    <a:extLst>
                      <a:ext uri="{FF2B5EF4-FFF2-40B4-BE49-F238E27FC236}">
                        <a16:creationId xmlns:a16="http://schemas.microsoft.com/office/drawing/2014/main" xmlns="" id="{7F8C5CCF-C6B6-4FFC-B947-849EAE24D6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1225" y="5143500"/>
                    <a:ext cx="88900" cy="198438"/>
                  </a:xfrm>
                  <a:custGeom>
                    <a:avLst/>
                    <a:gdLst>
                      <a:gd name="T0" fmla="*/ 0 w 56"/>
                      <a:gd name="T1" fmla="*/ 42 h 125"/>
                      <a:gd name="T2" fmla="*/ 56 w 56"/>
                      <a:gd name="T3" fmla="*/ 0 h 125"/>
                      <a:gd name="T4" fmla="*/ 56 w 56"/>
                      <a:gd name="T5" fmla="*/ 91 h 125"/>
                      <a:gd name="T6" fmla="*/ 0 w 56"/>
                      <a:gd name="T7" fmla="*/ 125 h 125"/>
                      <a:gd name="T8" fmla="*/ 0 w 56"/>
                      <a:gd name="T9" fmla="*/ 42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25">
                        <a:moveTo>
                          <a:pt x="0" y="42"/>
                        </a:moveTo>
                        <a:lnTo>
                          <a:pt x="56" y="0"/>
                        </a:lnTo>
                        <a:lnTo>
                          <a:pt x="56" y="91"/>
                        </a:lnTo>
                        <a:lnTo>
                          <a:pt x="0" y="125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10" name="íṩḷiďe">
                    <a:extLst>
                      <a:ext uri="{FF2B5EF4-FFF2-40B4-BE49-F238E27FC236}">
                        <a16:creationId xmlns:a16="http://schemas.microsoft.com/office/drawing/2014/main" xmlns="" id="{9DC9E103-3D19-4B24-82C8-EC451AB011F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1225" y="5321300"/>
                    <a:ext cx="88900" cy="180975"/>
                  </a:xfrm>
                  <a:custGeom>
                    <a:avLst/>
                    <a:gdLst>
                      <a:gd name="T0" fmla="*/ 0 w 56"/>
                      <a:gd name="T1" fmla="*/ 31 h 114"/>
                      <a:gd name="T2" fmla="*/ 56 w 56"/>
                      <a:gd name="T3" fmla="*/ 0 h 114"/>
                      <a:gd name="T4" fmla="*/ 56 w 56"/>
                      <a:gd name="T5" fmla="*/ 91 h 114"/>
                      <a:gd name="T6" fmla="*/ 0 w 56"/>
                      <a:gd name="T7" fmla="*/ 114 h 114"/>
                      <a:gd name="T8" fmla="*/ 0 w 56"/>
                      <a:gd name="T9" fmla="*/ 31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14">
                        <a:moveTo>
                          <a:pt x="0" y="31"/>
                        </a:moveTo>
                        <a:lnTo>
                          <a:pt x="56" y="0"/>
                        </a:lnTo>
                        <a:lnTo>
                          <a:pt x="56" y="91"/>
                        </a:lnTo>
                        <a:lnTo>
                          <a:pt x="0" y="114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11" name="íś1îḑê">
                    <a:extLst>
                      <a:ext uri="{FF2B5EF4-FFF2-40B4-BE49-F238E27FC236}">
                        <a16:creationId xmlns:a16="http://schemas.microsoft.com/office/drawing/2014/main" xmlns="" id="{53E740D1-C3FC-4DB8-9F7A-B67C189C1B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1225" y="5497513"/>
                    <a:ext cx="88900" cy="163513"/>
                  </a:xfrm>
                  <a:custGeom>
                    <a:avLst/>
                    <a:gdLst>
                      <a:gd name="T0" fmla="*/ 0 w 56"/>
                      <a:gd name="T1" fmla="*/ 20 h 103"/>
                      <a:gd name="T2" fmla="*/ 56 w 56"/>
                      <a:gd name="T3" fmla="*/ 0 h 103"/>
                      <a:gd name="T4" fmla="*/ 56 w 56"/>
                      <a:gd name="T5" fmla="*/ 91 h 103"/>
                      <a:gd name="T6" fmla="*/ 0 w 56"/>
                      <a:gd name="T7" fmla="*/ 103 h 103"/>
                      <a:gd name="T8" fmla="*/ 0 w 56"/>
                      <a:gd name="T9" fmla="*/ 20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03">
                        <a:moveTo>
                          <a:pt x="0" y="20"/>
                        </a:moveTo>
                        <a:lnTo>
                          <a:pt x="56" y="0"/>
                        </a:lnTo>
                        <a:lnTo>
                          <a:pt x="56" y="91"/>
                        </a:lnTo>
                        <a:lnTo>
                          <a:pt x="0" y="103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12" name="îṧľîḑê">
                    <a:extLst>
                      <a:ext uri="{FF2B5EF4-FFF2-40B4-BE49-F238E27FC236}">
                        <a16:creationId xmlns:a16="http://schemas.microsoft.com/office/drawing/2014/main" xmlns="" id="{0F6A530A-4F87-4182-AE5C-407A0EE588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1225" y="5675313"/>
                    <a:ext cx="88900" cy="146050"/>
                  </a:xfrm>
                  <a:custGeom>
                    <a:avLst/>
                    <a:gdLst>
                      <a:gd name="T0" fmla="*/ 0 w 56"/>
                      <a:gd name="T1" fmla="*/ 9 h 92"/>
                      <a:gd name="T2" fmla="*/ 56 w 56"/>
                      <a:gd name="T3" fmla="*/ 0 h 92"/>
                      <a:gd name="T4" fmla="*/ 56 w 56"/>
                      <a:gd name="T5" fmla="*/ 91 h 92"/>
                      <a:gd name="T6" fmla="*/ 0 w 56"/>
                      <a:gd name="T7" fmla="*/ 92 h 92"/>
                      <a:gd name="T8" fmla="*/ 0 w 56"/>
                      <a:gd name="T9" fmla="*/ 9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92">
                        <a:moveTo>
                          <a:pt x="0" y="9"/>
                        </a:moveTo>
                        <a:lnTo>
                          <a:pt x="56" y="0"/>
                        </a:lnTo>
                        <a:lnTo>
                          <a:pt x="56" y="91"/>
                        </a:lnTo>
                        <a:lnTo>
                          <a:pt x="0" y="92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13" name="ïŝ1iḑé">
                    <a:extLst>
                      <a:ext uri="{FF2B5EF4-FFF2-40B4-BE49-F238E27FC236}">
                        <a16:creationId xmlns:a16="http://schemas.microsoft.com/office/drawing/2014/main" xmlns="" id="{AA9AA6E5-F5C5-4F20-9E02-E127513C07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93913" y="4914900"/>
                    <a:ext cx="65088" cy="214313"/>
                  </a:xfrm>
                  <a:custGeom>
                    <a:avLst/>
                    <a:gdLst>
                      <a:gd name="T0" fmla="*/ 0 w 41"/>
                      <a:gd name="T1" fmla="*/ 63 h 135"/>
                      <a:gd name="T2" fmla="*/ 41 w 41"/>
                      <a:gd name="T3" fmla="*/ 0 h 135"/>
                      <a:gd name="T4" fmla="*/ 41 w 41"/>
                      <a:gd name="T5" fmla="*/ 81 h 135"/>
                      <a:gd name="T6" fmla="*/ 0 w 41"/>
                      <a:gd name="T7" fmla="*/ 135 h 135"/>
                      <a:gd name="T8" fmla="*/ 0 w 41"/>
                      <a:gd name="T9" fmla="*/ 63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35">
                        <a:moveTo>
                          <a:pt x="0" y="63"/>
                        </a:moveTo>
                        <a:lnTo>
                          <a:pt x="41" y="0"/>
                        </a:lnTo>
                        <a:lnTo>
                          <a:pt x="41" y="81"/>
                        </a:lnTo>
                        <a:lnTo>
                          <a:pt x="0" y="135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14" name="îṣļiḍé">
                    <a:extLst>
                      <a:ext uri="{FF2B5EF4-FFF2-40B4-BE49-F238E27FC236}">
                        <a16:creationId xmlns:a16="http://schemas.microsoft.com/office/drawing/2014/main" xmlns="" id="{261EF7E0-59C9-491B-B29A-AFD77EB39F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93913" y="5072063"/>
                    <a:ext cx="65088" cy="196850"/>
                  </a:xfrm>
                  <a:custGeom>
                    <a:avLst/>
                    <a:gdLst>
                      <a:gd name="T0" fmla="*/ 0 w 41"/>
                      <a:gd name="T1" fmla="*/ 52 h 124"/>
                      <a:gd name="T2" fmla="*/ 41 w 41"/>
                      <a:gd name="T3" fmla="*/ 0 h 124"/>
                      <a:gd name="T4" fmla="*/ 41 w 41"/>
                      <a:gd name="T5" fmla="*/ 80 h 124"/>
                      <a:gd name="T6" fmla="*/ 0 w 41"/>
                      <a:gd name="T7" fmla="*/ 124 h 124"/>
                      <a:gd name="T8" fmla="*/ 0 w 41"/>
                      <a:gd name="T9" fmla="*/ 5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24">
                        <a:moveTo>
                          <a:pt x="0" y="52"/>
                        </a:moveTo>
                        <a:lnTo>
                          <a:pt x="41" y="0"/>
                        </a:lnTo>
                        <a:lnTo>
                          <a:pt x="41" y="80"/>
                        </a:lnTo>
                        <a:lnTo>
                          <a:pt x="0" y="124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15" name="íS1ïḋê">
                    <a:extLst>
                      <a:ext uri="{FF2B5EF4-FFF2-40B4-BE49-F238E27FC236}">
                        <a16:creationId xmlns:a16="http://schemas.microsoft.com/office/drawing/2014/main" xmlns="" id="{2863D778-CC48-493A-9C3D-C6C0C04F087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93913" y="5226050"/>
                    <a:ext cx="65088" cy="180975"/>
                  </a:xfrm>
                  <a:custGeom>
                    <a:avLst/>
                    <a:gdLst>
                      <a:gd name="T0" fmla="*/ 0 w 41"/>
                      <a:gd name="T1" fmla="*/ 42 h 114"/>
                      <a:gd name="T2" fmla="*/ 41 w 41"/>
                      <a:gd name="T3" fmla="*/ 0 h 114"/>
                      <a:gd name="T4" fmla="*/ 41 w 41"/>
                      <a:gd name="T5" fmla="*/ 81 h 114"/>
                      <a:gd name="T6" fmla="*/ 0 w 41"/>
                      <a:gd name="T7" fmla="*/ 114 h 114"/>
                      <a:gd name="T8" fmla="*/ 0 w 41"/>
                      <a:gd name="T9" fmla="*/ 42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14">
                        <a:moveTo>
                          <a:pt x="0" y="42"/>
                        </a:moveTo>
                        <a:lnTo>
                          <a:pt x="41" y="0"/>
                        </a:lnTo>
                        <a:lnTo>
                          <a:pt x="41" y="81"/>
                        </a:lnTo>
                        <a:lnTo>
                          <a:pt x="0" y="114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16" name="îSľiďe">
                    <a:extLst>
                      <a:ext uri="{FF2B5EF4-FFF2-40B4-BE49-F238E27FC236}">
                        <a16:creationId xmlns:a16="http://schemas.microsoft.com/office/drawing/2014/main" xmlns="" id="{626368EA-5F22-4F8E-B674-0C5CFD8570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93913" y="5383213"/>
                    <a:ext cx="65088" cy="161925"/>
                  </a:xfrm>
                  <a:custGeom>
                    <a:avLst/>
                    <a:gdLst>
                      <a:gd name="T0" fmla="*/ 0 w 41"/>
                      <a:gd name="T1" fmla="*/ 31 h 102"/>
                      <a:gd name="T2" fmla="*/ 41 w 41"/>
                      <a:gd name="T3" fmla="*/ 0 h 102"/>
                      <a:gd name="T4" fmla="*/ 41 w 41"/>
                      <a:gd name="T5" fmla="*/ 80 h 102"/>
                      <a:gd name="T6" fmla="*/ 0 w 41"/>
                      <a:gd name="T7" fmla="*/ 102 h 102"/>
                      <a:gd name="T8" fmla="*/ 0 w 41"/>
                      <a:gd name="T9" fmla="*/ 31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02">
                        <a:moveTo>
                          <a:pt x="0" y="31"/>
                        </a:moveTo>
                        <a:lnTo>
                          <a:pt x="41" y="0"/>
                        </a:lnTo>
                        <a:lnTo>
                          <a:pt x="41" y="80"/>
                        </a:lnTo>
                        <a:lnTo>
                          <a:pt x="0" y="102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17" name="iş1ïďe">
                    <a:extLst>
                      <a:ext uri="{FF2B5EF4-FFF2-40B4-BE49-F238E27FC236}">
                        <a16:creationId xmlns:a16="http://schemas.microsoft.com/office/drawing/2014/main" xmlns="" id="{8617C8F8-5887-476C-877C-9395BC55AB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93913" y="5537200"/>
                    <a:ext cx="65088" cy="147638"/>
                  </a:xfrm>
                  <a:custGeom>
                    <a:avLst/>
                    <a:gdLst>
                      <a:gd name="T0" fmla="*/ 0 w 41"/>
                      <a:gd name="T1" fmla="*/ 21 h 93"/>
                      <a:gd name="T2" fmla="*/ 41 w 41"/>
                      <a:gd name="T3" fmla="*/ 0 h 93"/>
                      <a:gd name="T4" fmla="*/ 41 w 41"/>
                      <a:gd name="T5" fmla="*/ 81 h 93"/>
                      <a:gd name="T6" fmla="*/ 0 w 41"/>
                      <a:gd name="T7" fmla="*/ 93 h 93"/>
                      <a:gd name="T8" fmla="*/ 0 w 41"/>
                      <a:gd name="T9" fmla="*/ 21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93">
                        <a:moveTo>
                          <a:pt x="0" y="21"/>
                        </a:moveTo>
                        <a:lnTo>
                          <a:pt x="41" y="0"/>
                        </a:lnTo>
                        <a:lnTo>
                          <a:pt x="41" y="81"/>
                        </a:lnTo>
                        <a:lnTo>
                          <a:pt x="0" y="93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118" name="íṣḻïḑé">
                    <a:extLst>
                      <a:ext uri="{FF2B5EF4-FFF2-40B4-BE49-F238E27FC236}">
                        <a16:creationId xmlns:a16="http://schemas.microsoft.com/office/drawing/2014/main" xmlns="" id="{E4AFDCBD-7EC1-457E-A509-D9A786318D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93913" y="5694363"/>
                    <a:ext cx="65088" cy="128588"/>
                  </a:xfrm>
                  <a:custGeom>
                    <a:avLst/>
                    <a:gdLst>
                      <a:gd name="T0" fmla="*/ 0 w 41"/>
                      <a:gd name="T1" fmla="*/ 9 h 81"/>
                      <a:gd name="T2" fmla="*/ 41 w 41"/>
                      <a:gd name="T3" fmla="*/ 0 h 81"/>
                      <a:gd name="T4" fmla="*/ 41 w 41"/>
                      <a:gd name="T5" fmla="*/ 80 h 81"/>
                      <a:gd name="T6" fmla="*/ 0 w 41"/>
                      <a:gd name="T7" fmla="*/ 81 h 81"/>
                      <a:gd name="T8" fmla="*/ 0 w 41"/>
                      <a:gd name="T9" fmla="*/ 9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81">
                        <a:moveTo>
                          <a:pt x="0" y="9"/>
                        </a:moveTo>
                        <a:lnTo>
                          <a:pt x="41" y="0"/>
                        </a:lnTo>
                        <a:lnTo>
                          <a:pt x="41" y="80"/>
                        </a:lnTo>
                        <a:lnTo>
                          <a:pt x="0" y="81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</p:grpSp>
          <p:grpSp>
            <p:nvGrpSpPr>
              <p:cNvPr id="41" name="îS1ïdè">
                <a:extLst>
                  <a:ext uri="{FF2B5EF4-FFF2-40B4-BE49-F238E27FC236}">
                    <a16:creationId xmlns:a16="http://schemas.microsoft.com/office/drawing/2014/main" xmlns="" id="{DC23D3F3-79CD-4A8C-9B55-E587DCAA9722}"/>
                  </a:ext>
                </a:extLst>
              </p:cNvPr>
              <p:cNvGrpSpPr/>
              <p:nvPr/>
            </p:nvGrpSpPr>
            <p:grpSpPr>
              <a:xfrm>
                <a:off x="4787106" y="3624263"/>
                <a:ext cx="2617788" cy="2381250"/>
                <a:chOff x="4787106" y="3624263"/>
                <a:chExt cx="2617788" cy="2381250"/>
              </a:xfrm>
            </p:grpSpPr>
            <p:grpSp>
              <p:nvGrpSpPr>
                <p:cNvPr id="42" name="iśḻiďê">
                  <a:extLst>
                    <a:ext uri="{FF2B5EF4-FFF2-40B4-BE49-F238E27FC236}">
                      <a16:creationId xmlns:a16="http://schemas.microsoft.com/office/drawing/2014/main" xmlns="" id="{10394B34-B246-45E3-8BBD-9002D797FA21}"/>
                    </a:ext>
                  </a:extLst>
                </p:cNvPr>
                <p:cNvGrpSpPr/>
                <p:nvPr/>
              </p:nvGrpSpPr>
              <p:grpSpPr>
                <a:xfrm>
                  <a:off x="5514181" y="3624263"/>
                  <a:ext cx="1165225" cy="2370138"/>
                  <a:chOff x="5119688" y="3429000"/>
                  <a:chExt cx="1165225" cy="2370138"/>
                </a:xfrm>
              </p:grpSpPr>
              <p:sp>
                <p:nvSpPr>
                  <p:cNvPr id="81" name="ïśḻiḍè">
                    <a:extLst>
                      <a:ext uri="{FF2B5EF4-FFF2-40B4-BE49-F238E27FC236}">
                        <a16:creationId xmlns:a16="http://schemas.microsoft.com/office/drawing/2014/main" xmlns="" id="{7ABE2F70-22C5-4F45-A003-73B5EC4943D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9688" y="5465763"/>
                    <a:ext cx="3333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82" name="í$ḷíḍé">
                    <a:extLst>
                      <a:ext uri="{FF2B5EF4-FFF2-40B4-BE49-F238E27FC236}">
                        <a16:creationId xmlns:a16="http://schemas.microsoft.com/office/drawing/2014/main" xmlns="" id="{5169A047-6414-4A72-9865-BF74AEAF9C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9688" y="5057775"/>
                    <a:ext cx="3333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83" name="ïṣļídé">
                    <a:extLst>
                      <a:ext uri="{FF2B5EF4-FFF2-40B4-BE49-F238E27FC236}">
                        <a16:creationId xmlns:a16="http://schemas.microsoft.com/office/drawing/2014/main" xmlns="" id="{38FEC1F0-18F5-4CC7-9A43-328C5A5240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9688" y="4651375"/>
                    <a:ext cx="3333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84" name="íṧḷïďé">
                    <a:extLst>
                      <a:ext uri="{FF2B5EF4-FFF2-40B4-BE49-F238E27FC236}">
                        <a16:creationId xmlns:a16="http://schemas.microsoft.com/office/drawing/2014/main" xmlns="" id="{0EF02C73-DC69-4986-95A1-B7B5171E79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9688" y="4243388"/>
                    <a:ext cx="333375" cy="33496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85" name="îŝḷíḓê">
                    <a:extLst>
                      <a:ext uri="{FF2B5EF4-FFF2-40B4-BE49-F238E27FC236}">
                        <a16:creationId xmlns:a16="http://schemas.microsoft.com/office/drawing/2014/main" xmlns="" id="{7B744525-7CAC-4723-BFED-2539F57F0B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9688" y="3836988"/>
                    <a:ext cx="3333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86" name="îṥľîďê">
                    <a:extLst>
                      <a:ext uri="{FF2B5EF4-FFF2-40B4-BE49-F238E27FC236}">
                        <a16:creationId xmlns:a16="http://schemas.microsoft.com/office/drawing/2014/main" xmlns="" id="{C3887681-9FBF-46E4-B0EF-2E0DEA213F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9688" y="3429000"/>
                    <a:ext cx="333375" cy="33496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87" name="iṩļïḓé">
                    <a:extLst>
                      <a:ext uri="{FF2B5EF4-FFF2-40B4-BE49-F238E27FC236}">
                        <a16:creationId xmlns:a16="http://schemas.microsoft.com/office/drawing/2014/main" xmlns="" id="{E205721A-8CF4-4525-A856-7191424BA5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4025" y="5465763"/>
                    <a:ext cx="334963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88" name="iṧļîde">
                    <a:extLst>
                      <a:ext uri="{FF2B5EF4-FFF2-40B4-BE49-F238E27FC236}">
                        <a16:creationId xmlns:a16="http://schemas.microsoft.com/office/drawing/2014/main" xmlns="" id="{98E3F5F0-1D38-4D27-A3FB-93B5306E15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4025" y="5057775"/>
                    <a:ext cx="334963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89" name="îşļíḍê">
                    <a:extLst>
                      <a:ext uri="{FF2B5EF4-FFF2-40B4-BE49-F238E27FC236}">
                        <a16:creationId xmlns:a16="http://schemas.microsoft.com/office/drawing/2014/main" xmlns="" id="{79906981-9630-4A7E-AC8A-1EC754D733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4025" y="4651375"/>
                    <a:ext cx="334963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90" name="îšľíḑé">
                    <a:extLst>
                      <a:ext uri="{FF2B5EF4-FFF2-40B4-BE49-F238E27FC236}">
                        <a16:creationId xmlns:a16="http://schemas.microsoft.com/office/drawing/2014/main" xmlns="" id="{3D5F3F00-0F19-4868-A574-F61A8A76C1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4025" y="4243388"/>
                    <a:ext cx="334963" cy="33496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91" name="îşļiďê">
                    <a:extLst>
                      <a:ext uri="{FF2B5EF4-FFF2-40B4-BE49-F238E27FC236}">
                        <a16:creationId xmlns:a16="http://schemas.microsoft.com/office/drawing/2014/main" xmlns="" id="{ED93657D-1189-4A59-BB64-A14030A523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4025" y="3836988"/>
                    <a:ext cx="334963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92" name="iśļîḋé">
                    <a:extLst>
                      <a:ext uri="{FF2B5EF4-FFF2-40B4-BE49-F238E27FC236}">
                        <a16:creationId xmlns:a16="http://schemas.microsoft.com/office/drawing/2014/main" xmlns="" id="{8DF86216-66B0-434C-892F-3A5399BF62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4025" y="3429000"/>
                    <a:ext cx="334963" cy="33496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93" name="ïṥ1iḓe">
                    <a:extLst>
                      <a:ext uri="{FF2B5EF4-FFF2-40B4-BE49-F238E27FC236}">
                        <a16:creationId xmlns:a16="http://schemas.microsoft.com/office/drawing/2014/main" xmlns="" id="{9114AC77-131F-4161-9971-250F919560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51538" y="5465763"/>
                    <a:ext cx="3333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94" name="işļíďê">
                    <a:extLst>
                      <a:ext uri="{FF2B5EF4-FFF2-40B4-BE49-F238E27FC236}">
                        <a16:creationId xmlns:a16="http://schemas.microsoft.com/office/drawing/2014/main" xmlns="" id="{A07C77DB-F2B7-4F6F-BC33-3CDD9D8D8E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51538" y="5057775"/>
                    <a:ext cx="3333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95" name="í$1íḓe">
                    <a:extLst>
                      <a:ext uri="{FF2B5EF4-FFF2-40B4-BE49-F238E27FC236}">
                        <a16:creationId xmlns:a16="http://schemas.microsoft.com/office/drawing/2014/main" xmlns="" id="{C9A6AA2C-7C08-4079-A049-7653F2972B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51538" y="4651375"/>
                    <a:ext cx="3333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96" name="îṧḻïḋê">
                    <a:extLst>
                      <a:ext uri="{FF2B5EF4-FFF2-40B4-BE49-F238E27FC236}">
                        <a16:creationId xmlns:a16="http://schemas.microsoft.com/office/drawing/2014/main" xmlns="" id="{F842A742-1E26-4670-917B-CE300F510E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51538" y="4243388"/>
                    <a:ext cx="333375" cy="33496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97" name="i$ḷîḋê">
                    <a:extLst>
                      <a:ext uri="{FF2B5EF4-FFF2-40B4-BE49-F238E27FC236}">
                        <a16:creationId xmlns:a16="http://schemas.microsoft.com/office/drawing/2014/main" xmlns="" id="{F3A02686-FBA7-4853-806C-CB22422A638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51538" y="3836988"/>
                    <a:ext cx="333375" cy="3333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98" name="îšļïḍê">
                    <a:extLst>
                      <a:ext uri="{FF2B5EF4-FFF2-40B4-BE49-F238E27FC236}">
                        <a16:creationId xmlns:a16="http://schemas.microsoft.com/office/drawing/2014/main" xmlns="" id="{046CF892-56E0-4B08-898A-F699F137971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51538" y="3429000"/>
                    <a:ext cx="333375" cy="33496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  <p:grpSp>
              <p:nvGrpSpPr>
                <p:cNvPr id="43" name="išľïďè">
                  <a:extLst>
                    <a:ext uri="{FF2B5EF4-FFF2-40B4-BE49-F238E27FC236}">
                      <a16:creationId xmlns:a16="http://schemas.microsoft.com/office/drawing/2014/main" xmlns="" id="{BC565356-15E3-42A8-A831-B6519E41386E}"/>
                    </a:ext>
                  </a:extLst>
                </p:cNvPr>
                <p:cNvGrpSpPr/>
                <p:nvPr/>
              </p:nvGrpSpPr>
              <p:grpSpPr>
                <a:xfrm>
                  <a:off x="6749256" y="3624263"/>
                  <a:ext cx="655638" cy="2381250"/>
                  <a:chOff x="6354763" y="3429000"/>
                  <a:chExt cx="655638" cy="2381250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63" name="ïṣ1iḋé">
                    <a:extLst>
                      <a:ext uri="{FF2B5EF4-FFF2-40B4-BE49-F238E27FC236}">
                        <a16:creationId xmlns:a16="http://schemas.microsoft.com/office/drawing/2014/main" xmlns="" id="{823404D5-E6DA-4DC5-BD22-8FFD498EACC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54763" y="3429000"/>
                    <a:ext cx="236538" cy="512763"/>
                  </a:xfrm>
                  <a:custGeom>
                    <a:avLst/>
                    <a:gdLst>
                      <a:gd name="T0" fmla="*/ 149 w 149"/>
                      <a:gd name="T1" fmla="*/ 131 h 323"/>
                      <a:gd name="T2" fmla="*/ 0 w 149"/>
                      <a:gd name="T3" fmla="*/ 0 h 323"/>
                      <a:gd name="T4" fmla="*/ 0 w 149"/>
                      <a:gd name="T5" fmla="*/ 211 h 323"/>
                      <a:gd name="T6" fmla="*/ 149 w 149"/>
                      <a:gd name="T7" fmla="*/ 323 h 323"/>
                      <a:gd name="T8" fmla="*/ 149 w 149"/>
                      <a:gd name="T9" fmla="*/ 131 h 3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323">
                        <a:moveTo>
                          <a:pt x="149" y="131"/>
                        </a:moveTo>
                        <a:lnTo>
                          <a:pt x="0" y="0"/>
                        </a:lnTo>
                        <a:lnTo>
                          <a:pt x="0" y="211"/>
                        </a:lnTo>
                        <a:lnTo>
                          <a:pt x="149" y="323"/>
                        </a:lnTo>
                        <a:lnTo>
                          <a:pt x="149" y="1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64" name="i$ḻïḓé">
                    <a:extLst>
                      <a:ext uri="{FF2B5EF4-FFF2-40B4-BE49-F238E27FC236}">
                        <a16:creationId xmlns:a16="http://schemas.microsoft.com/office/drawing/2014/main" xmlns="" id="{2A8EFD95-2762-4A36-8ECB-E641E81B850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54763" y="3836988"/>
                    <a:ext cx="236538" cy="477838"/>
                  </a:xfrm>
                  <a:custGeom>
                    <a:avLst/>
                    <a:gdLst>
                      <a:gd name="T0" fmla="*/ 149 w 149"/>
                      <a:gd name="T1" fmla="*/ 108 h 301"/>
                      <a:gd name="T2" fmla="*/ 0 w 149"/>
                      <a:gd name="T3" fmla="*/ 0 h 301"/>
                      <a:gd name="T4" fmla="*/ 0 w 149"/>
                      <a:gd name="T5" fmla="*/ 210 h 301"/>
                      <a:gd name="T6" fmla="*/ 149 w 149"/>
                      <a:gd name="T7" fmla="*/ 301 h 301"/>
                      <a:gd name="T8" fmla="*/ 149 w 149"/>
                      <a:gd name="T9" fmla="*/ 108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301">
                        <a:moveTo>
                          <a:pt x="149" y="108"/>
                        </a:moveTo>
                        <a:lnTo>
                          <a:pt x="0" y="0"/>
                        </a:lnTo>
                        <a:lnTo>
                          <a:pt x="0" y="210"/>
                        </a:lnTo>
                        <a:lnTo>
                          <a:pt x="149" y="301"/>
                        </a:lnTo>
                        <a:lnTo>
                          <a:pt x="149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65" name="îŝľîdé">
                    <a:extLst>
                      <a:ext uri="{FF2B5EF4-FFF2-40B4-BE49-F238E27FC236}">
                        <a16:creationId xmlns:a16="http://schemas.microsoft.com/office/drawing/2014/main" xmlns="" id="{3C842015-3388-40E8-977B-A0440AE938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54763" y="4243388"/>
                    <a:ext cx="236538" cy="442913"/>
                  </a:xfrm>
                  <a:custGeom>
                    <a:avLst/>
                    <a:gdLst>
                      <a:gd name="T0" fmla="*/ 149 w 149"/>
                      <a:gd name="T1" fmla="*/ 87 h 279"/>
                      <a:gd name="T2" fmla="*/ 0 w 149"/>
                      <a:gd name="T3" fmla="*/ 0 h 279"/>
                      <a:gd name="T4" fmla="*/ 0 w 149"/>
                      <a:gd name="T5" fmla="*/ 211 h 279"/>
                      <a:gd name="T6" fmla="*/ 149 w 149"/>
                      <a:gd name="T7" fmla="*/ 279 h 279"/>
                      <a:gd name="T8" fmla="*/ 149 w 149"/>
                      <a:gd name="T9" fmla="*/ 87 h 2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279">
                        <a:moveTo>
                          <a:pt x="149" y="87"/>
                        </a:moveTo>
                        <a:lnTo>
                          <a:pt x="0" y="0"/>
                        </a:lnTo>
                        <a:lnTo>
                          <a:pt x="0" y="211"/>
                        </a:lnTo>
                        <a:lnTo>
                          <a:pt x="149" y="279"/>
                        </a:lnTo>
                        <a:lnTo>
                          <a:pt x="149" y="8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66" name="ïsliďé">
                    <a:extLst>
                      <a:ext uri="{FF2B5EF4-FFF2-40B4-BE49-F238E27FC236}">
                        <a16:creationId xmlns:a16="http://schemas.microsoft.com/office/drawing/2014/main" xmlns="" id="{E1D1451C-4698-4541-8B46-0918676681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54763" y="4651375"/>
                    <a:ext cx="236538" cy="406400"/>
                  </a:xfrm>
                  <a:custGeom>
                    <a:avLst/>
                    <a:gdLst>
                      <a:gd name="T0" fmla="*/ 149 w 149"/>
                      <a:gd name="T1" fmla="*/ 64 h 256"/>
                      <a:gd name="T2" fmla="*/ 0 w 149"/>
                      <a:gd name="T3" fmla="*/ 0 h 256"/>
                      <a:gd name="T4" fmla="*/ 0 w 149"/>
                      <a:gd name="T5" fmla="*/ 210 h 256"/>
                      <a:gd name="T6" fmla="*/ 149 w 149"/>
                      <a:gd name="T7" fmla="*/ 256 h 256"/>
                      <a:gd name="T8" fmla="*/ 149 w 149"/>
                      <a:gd name="T9" fmla="*/ 64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256">
                        <a:moveTo>
                          <a:pt x="149" y="64"/>
                        </a:moveTo>
                        <a:lnTo>
                          <a:pt x="0" y="0"/>
                        </a:lnTo>
                        <a:lnTo>
                          <a:pt x="0" y="210"/>
                        </a:lnTo>
                        <a:lnTo>
                          <a:pt x="149" y="256"/>
                        </a:lnTo>
                        <a:lnTo>
                          <a:pt x="149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67" name="íśḷîďe">
                    <a:extLst>
                      <a:ext uri="{FF2B5EF4-FFF2-40B4-BE49-F238E27FC236}">
                        <a16:creationId xmlns:a16="http://schemas.microsoft.com/office/drawing/2014/main" xmlns="" id="{D2CC1E43-617F-40BD-9C18-0BC991715E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54763" y="5057775"/>
                    <a:ext cx="236538" cy="373063"/>
                  </a:xfrm>
                  <a:custGeom>
                    <a:avLst/>
                    <a:gdLst>
                      <a:gd name="T0" fmla="*/ 149 w 149"/>
                      <a:gd name="T1" fmla="*/ 42 h 235"/>
                      <a:gd name="T2" fmla="*/ 0 w 149"/>
                      <a:gd name="T3" fmla="*/ 0 h 235"/>
                      <a:gd name="T4" fmla="*/ 0 w 149"/>
                      <a:gd name="T5" fmla="*/ 210 h 235"/>
                      <a:gd name="T6" fmla="*/ 149 w 149"/>
                      <a:gd name="T7" fmla="*/ 235 h 235"/>
                      <a:gd name="T8" fmla="*/ 149 w 149"/>
                      <a:gd name="T9" fmla="*/ 42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235">
                        <a:moveTo>
                          <a:pt x="149" y="42"/>
                        </a:moveTo>
                        <a:lnTo>
                          <a:pt x="0" y="0"/>
                        </a:lnTo>
                        <a:lnTo>
                          <a:pt x="0" y="210"/>
                        </a:lnTo>
                        <a:lnTo>
                          <a:pt x="149" y="235"/>
                        </a:lnTo>
                        <a:lnTo>
                          <a:pt x="149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68" name="iṡḷíḑe">
                    <a:extLst>
                      <a:ext uri="{FF2B5EF4-FFF2-40B4-BE49-F238E27FC236}">
                        <a16:creationId xmlns:a16="http://schemas.microsoft.com/office/drawing/2014/main" xmlns="" id="{B5587E85-C86A-4A51-85D6-E2B963377A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54763" y="5465763"/>
                    <a:ext cx="236538" cy="336550"/>
                  </a:xfrm>
                  <a:custGeom>
                    <a:avLst/>
                    <a:gdLst>
                      <a:gd name="T0" fmla="*/ 149 w 149"/>
                      <a:gd name="T1" fmla="*/ 19 h 212"/>
                      <a:gd name="T2" fmla="*/ 0 w 149"/>
                      <a:gd name="T3" fmla="*/ 0 h 212"/>
                      <a:gd name="T4" fmla="*/ 0 w 149"/>
                      <a:gd name="T5" fmla="*/ 210 h 212"/>
                      <a:gd name="T6" fmla="*/ 149 w 149"/>
                      <a:gd name="T7" fmla="*/ 212 h 212"/>
                      <a:gd name="T8" fmla="*/ 149 w 149"/>
                      <a:gd name="T9" fmla="*/ 19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212">
                        <a:moveTo>
                          <a:pt x="149" y="19"/>
                        </a:moveTo>
                        <a:lnTo>
                          <a:pt x="0" y="0"/>
                        </a:lnTo>
                        <a:lnTo>
                          <a:pt x="0" y="210"/>
                        </a:lnTo>
                        <a:lnTo>
                          <a:pt x="149" y="212"/>
                        </a:lnTo>
                        <a:lnTo>
                          <a:pt x="149" y="1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69" name="iṡľíḑe">
                    <a:extLst>
                      <a:ext uri="{FF2B5EF4-FFF2-40B4-BE49-F238E27FC236}">
                        <a16:creationId xmlns:a16="http://schemas.microsoft.com/office/drawing/2014/main" xmlns="" id="{16397812-0404-4F87-8857-3141430EA3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48450" y="3687763"/>
                    <a:ext cx="184150" cy="474663"/>
                  </a:xfrm>
                  <a:custGeom>
                    <a:avLst/>
                    <a:gdLst>
                      <a:gd name="T0" fmla="*/ 116 w 116"/>
                      <a:gd name="T1" fmla="*/ 130 h 299"/>
                      <a:gd name="T2" fmla="*/ 0 w 116"/>
                      <a:gd name="T3" fmla="*/ 0 h 299"/>
                      <a:gd name="T4" fmla="*/ 0 w 116"/>
                      <a:gd name="T5" fmla="*/ 188 h 299"/>
                      <a:gd name="T6" fmla="*/ 116 w 116"/>
                      <a:gd name="T7" fmla="*/ 299 h 299"/>
                      <a:gd name="T8" fmla="*/ 116 w 116"/>
                      <a:gd name="T9" fmla="*/ 130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99">
                        <a:moveTo>
                          <a:pt x="116" y="130"/>
                        </a:moveTo>
                        <a:lnTo>
                          <a:pt x="0" y="0"/>
                        </a:lnTo>
                        <a:lnTo>
                          <a:pt x="0" y="188"/>
                        </a:lnTo>
                        <a:lnTo>
                          <a:pt x="116" y="299"/>
                        </a:lnTo>
                        <a:lnTo>
                          <a:pt x="116" y="1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70" name="ïṡľidé">
                    <a:extLst>
                      <a:ext uri="{FF2B5EF4-FFF2-40B4-BE49-F238E27FC236}">
                        <a16:creationId xmlns:a16="http://schemas.microsoft.com/office/drawing/2014/main" xmlns="" id="{10F77D5C-2FFD-4C1C-9277-8DF0C6682C1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48450" y="4051300"/>
                    <a:ext cx="184150" cy="439738"/>
                  </a:xfrm>
                  <a:custGeom>
                    <a:avLst/>
                    <a:gdLst>
                      <a:gd name="T0" fmla="*/ 116 w 116"/>
                      <a:gd name="T1" fmla="*/ 108 h 277"/>
                      <a:gd name="T2" fmla="*/ 0 w 116"/>
                      <a:gd name="T3" fmla="*/ 0 h 277"/>
                      <a:gd name="T4" fmla="*/ 0 w 116"/>
                      <a:gd name="T5" fmla="*/ 188 h 277"/>
                      <a:gd name="T6" fmla="*/ 116 w 116"/>
                      <a:gd name="T7" fmla="*/ 277 h 277"/>
                      <a:gd name="T8" fmla="*/ 116 w 116"/>
                      <a:gd name="T9" fmla="*/ 108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77">
                        <a:moveTo>
                          <a:pt x="116" y="108"/>
                        </a:moveTo>
                        <a:lnTo>
                          <a:pt x="0" y="0"/>
                        </a:lnTo>
                        <a:lnTo>
                          <a:pt x="0" y="188"/>
                        </a:lnTo>
                        <a:lnTo>
                          <a:pt x="116" y="277"/>
                        </a:lnTo>
                        <a:lnTo>
                          <a:pt x="116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71" name="íSḻidè">
                    <a:extLst>
                      <a:ext uri="{FF2B5EF4-FFF2-40B4-BE49-F238E27FC236}">
                        <a16:creationId xmlns:a16="http://schemas.microsoft.com/office/drawing/2014/main" xmlns="" id="{C2B9B7B3-08B8-49BC-B99C-12D6523AA0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48450" y="4414838"/>
                    <a:ext cx="184150" cy="406400"/>
                  </a:xfrm>
                  <a:custGeom>
                    <a:avLst/>
                    <a:gdLst>
                      <a:gd name="T0" fmla="*/ 116 w 116"/>
                      <a:gd name="T1" fmla="*/ 85 h 256"/>
                      <a:gd name="T2" fmla="*/ 0 w 116"/>
                      <a:gd name="T3" fmla="*/ 0 h 256"/>
                      <a:gd name="T4" fmla="*/ 0 w 116"/>
                      <a:gd name="T5" fmla="*/ 188 h 256"/>
                      <a:gd name="T6" fmla="*/ 116 w 116"/>
                      <a:gd name="T7" fmla="*/ 256 h 256"/>
                      <a:gd name="T8" fmla="*/ 116 w 116"/>
                      <a:gd name="T9" fmla="*/ 85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56">
                        <a:moveTo>
                          <a:pt x="116" y="85"/>
                        </a:moveTo>
                        <a:lnTo>
                          <a:pt x="0" y="0"/>
                        </a:lnTo>
                        <a:lnTo>
                          <a:pt x="0" y="188"/>
                        </a:lnTo>
                        <a:lnTo>
                          <a:pt x="116" y="256"/>
                        </a:lnTo>
                        <a:lnTo>
                          <a:pt x="116" y="8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72" name="îṣḷíďe">
                    <a:extLst>
                      <a:ext uri="{FF2B5EF4-FFF2-40B4-BE49-F238E27FC236}">
                        <a16:creationId xmlns:a16="http://schemas.microsoft.com/office/drawing/2014/main" xmlns="" id="{0BCF6B14-2D00-4182-ABA4-E56D7C71168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48450" y="4776788"/>
                    <a:ext cx="184150" cy="371475"/>
                  </a:xfrm>
                  <a:custGeom>
                    <a:avLst/>
                    <a:gdLst>
                      <a:gd name="T0" fmla="*/ 116 w 116"/>
                      <a:gd name="T1" fmla="*/ 64 h 234"/>
                      <a:gd name="T2" fmla="*/ 0 w 116"/>
                      <a:gd name="T3" fmla="*/ 0 h 234"/>
                      <a:gd name="T4" fmla="*/ 0 w 116"/>
                      <a:gd name="T5" fmla="*/ 188 h 234"/>
                      <a:gd name="T6" fmla="*/ 116 w 116"/>
                      <a:gd name="T7" fmla="*/ 234 h 234"/>
                      <a:gd name="T8" fmla="*/ 116 w 116"/>
                      <a:gd name="T9" fmla="*/ 6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34">
                        <a:moveTo>
                          <a:pt x="116" y="64"/>
                        </a:moveTo>
                        <a:lnTo>
                          <a:pt x="0" y="0"/>
                        </a:lnTo>
                        <a:lnTo>
                          <a:pt x="0" y="188"/>
                        </a:lnTo>
                        <a:lnTo>
                          <a:pt x="116" y="234"/>
                        </a:lnTo>
                        <a:lnTo>
                          <a:pt x="116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73" name="ïṥlïḑè">
                    <a:extLst>
                      <a:ext uri="{FF2B5EF4-FFF2-40B4-BE49-F238E27FC236}">
                        <a16:creationId xmlns:a16="http://schemas.microsoft.com/office/drawing/2014/main" xmlns="" id="{BE809001-98EB-4AD5-B6FE-254F9C81EF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48450" y="5140325"/>
                    <a:ext cx="184150" cy="336550"/>
                  </a:xfrm>
                  <a:custGeom>
                    <a:avLst/>
                    <a:gdLst>
                      <a:gd name="T0" fmla="*/ 116 w 116"/>
                      <a:gd name="T1" fmla="*/ 43 h 212"/>
                      <a:gd name="T2" fmla="*/ 0 w 116"/>
                      <a:gd name="T3" fmla="*/ 0 h 212"/>
                      <a:gd name="T4" fmla="*/ 0 w 116"/>
                      <a:gd name="T5" fmla="*/ 188 h 212"/>
                      <a:gd name="T6" fmla="*/ 116 w 116"/>
                      <a:gd name="T7" fmla="*/ 212 h 212"/>
                      <a:gd name="T8" fmla="*/ 116 w 116"/>
                      <a:gd name="T9" fmla="*/ 43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12">
                        <a:moveTo>
                          <a:pt x="116" y="43"/>
                        </a:moveTo>
                        <a:lnTo>
                          <a:pt x="0" y="0"/>
                        </a:lnTo>
                        <a:lnTo>
                          <a:pt x="0" y="188"/>
                        </a:lnTo>
                        <a:lnTo>
                          <a:pt x="116" y="212"/>
                        </a:lnTo>
                        <a:lnTo>
                          <a:pt x="116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74" name="ïṡ1íḍé">
                    <a:extLst>
                      <a:ext uri="{FF2B5EF4-FFF2-40B4-BE49-F238E27FC236}">
                        <a16:creationId xmlns:a16="http://schemas.microsoft.com/office/drawing/2014/main" xmlns="" id="{A49AB8C9-096C-4C74-862D-0C0272AD526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48450" y="5503863"/>
                    <a:ext cx="184150" cy="301625"/>
                  </a:xfrm>
                  <a:custGeom>
                    <a:avLst/>
                    <a:gdLst>
                      <a:gd name="T0" fmla="*/ 116 w 116"/>
                      <a:gd name="T1" fmla="*/ 21 h 190"/>
                      <a:gd name="T2" fmla="*/ 0 w 116"/>
                      <a:gd name="T3" fmla="*/ 0 h 190"/>
                      <a:gd name="T4" fmla="*/ 0 w 116"/>
                      <a:gd name="T5" fmla="*/ 188 h 190"/>
                      <a:gd name="T6" fmla="*/ 116 w 116"/>
                      <a:gd name="T7" fmla="*/ 190 h 190"/>
                      <a:gd name="T8" fmla="*/ 116 w 116"/>
                      <a:gd name="T9" fmla="*/ 21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190">
                        <a:moveTo>
                          <a:pt x="116" y="21"/>
                        </a:moveTo>
                        <a:lnTo>
                          <a:pt x="0" y="0"/>
                        </a:lnTo>
                        <a:lnTo>
                          <a:pt x="0" y="188"/>
                        </a:lnTo>
                        <a:lnTo>
                          <a:pt x="116" y="190"/>
                        </a:lnTo>
                        <a:lnTo>
                          <a:pt x="116" y="2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75" name="iṥľiḍé">
                    <a:extLst>
                      <a:ext uri="{FF2B5EF4-FFF2-40B4-BE49-F238E27FC236}">
                        <a16:creationId xmlns:a16="http://schemas.microsoft.com/office/drawing/2014/main" xmlns="" id="{4DA2AC3F-6B05-467C-9B0A-71E72CD3365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78638" y="3944938"/>
                    <a:ext cx="131763" cy="441325"/>
                  </a:xfrm>
                  <a:custGeom>
                    <a:avLst/>
                    <a:gdLst>
                      <a:gd name="T0" fmla="*/ 83 w 83"/>
                      <a:gd name="T1" fmla="*/ 130 h 278"/>
                      <a:gd name="T2" fmla="*/ 0 w 83"/>
                      <a:gd name="T3" fmla="*/ 0 h 278"/>
                      <a:gd name="T4" fmla="*/ 0 w 83"/>
                      <a:gd name="T5" fmla="*/ 165 h 278"/>
                      <a:gd name="T6" fmla="*/ 83 w 83"/>
                      <a:gd name="T7" fmla="*/ 278 h 278"/>
                      <a:gd name="T8" fmla="*/ 83 w 83"/>
                      <a:gd name="T9" fmla="*/ 130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278">
                        <a:moveTo>
                          <a:pt x="83" y="130"/>
                        </a:moveTo>
                        <a:lnTo>
                          <a:pt x="0" y="0"/>
                        </a:lnTo>
                        <a:lnTo>
                          <a:pt x="0" y="165"/>
                        </a:lnTo>
                        <a:lnTo>
                          <a:pt x="83" y="278"/>
                        </a:lnTo>
                        <a:lnTo>
                          <a:pt x="83" y="1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76" name="iśliḋê">
                    <a:extLst>
                      <a:ext uri="{FF2B5EF4-FFF2-40B4-BE49-F238E27FC236}">
                        <a16:creationId xmlns:a16="http://schemas.microsoft.com/office/drawing/2014/main" xmlns="" id="{5583F409-9F10-4135-A077-E88DF0EBE6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78638" y="4265613"/>
                    <a:ext cx="131763" cy="404813"/>
                  </a:xfrm>
                  <a:custGeom>
                    <a:avLst/>
                    <a:gdLst>
                      <a:gd name="T0" fmla="*/ 83 w 83"/>
                      <a:gd name="T1" fmla="*/ 108 h 255"/>
                      <a:gd name="T2" fmla="*/ 0 w 83"/>
                      <a:gd name="T3" fmla="*/ 0 h 255"/>
                      <a:gd name="T4" fmla="*/ 0 w 83"/>
                      <a:gd name="T5" fmla="*/ 165 h 255"/>
                      <a:gd name="T6" fmla="*/ 83 w 83"/>
                      <a:gd name="T7" fmla="*/ 255 h 255"/>
                      <a:gd name="T8" fmla="*/ 83 w 83"/>
                      <a:gd name="T9" fmla="*/ 108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255">
                        <a:moveTo>
                          <a:pt x="83" y="108"/>
                        </a:moveTo>
                        <a:lnTo>
                          <a:pt x="0" y="0"/>
                        </a:lnTo>
                        <a:lnTo>
                          <a:pt x="0" y="165"/>
                        </a:lnTo>
                        <a:lnTo>
                          <a:pt x="83" y="255"/>
                        </a:lnTo>
                        <a:lnTo>
                          <a:pt x="83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77" name="isľíḓe">
                    <a:extLst>
                      <a:ext uri="{FF2B5EF4-FFF2-40B4-BE49-F238E27FC236}">
                        <a16:creationId xmlns:a16="http://schemas.microsoft.com/office/drawing/2014/main" xmlns="" id="{50A3FBA0-C154-4F7A-AEEA-BA602A7FEA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78638" y="4584700"/>
                    <a:ext cx="131763" cy="369888"/>
                  </a:xfrm>
                  <a:custGeom>
                    <a:avLst/>
                    <a:gdLst>
                      <a:gd name="T0" fmla="*/ 83 w 83"/>
                      <a:gd name="T1" fmla="*/ 86 h 233"/>
                      <a:gd name="T2" fmla="*/ 0 w 83"/>
                      <a:gd name="T3" fmla="*/ 0 h 233"/>
                      <a:gd name="T4" fmla="*/ 0 w 83"/>
                      <a:gd name="T5" fmla="*/ 165 h 233"/>
                      <a:gd name="T6" fmla="*/ 83 w 83"/>
                      <a:gd name="T7" fmla="*/ 233 h 233"/>
                      <a:gd name="T8" fmla="*/ 83 w 83"/>
                      <a:gd name="T9" fmla="*/ 86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233">
                        <a:moveTo>
                          <a:pt x="83" y="86"/>
                        </a:moveTo>
                        <a:lnTo>
                          <a:pt x="0" y="0"/>
                        </a:lnTo>
                        <a:lnTo>
                          <a:pt x="0" y="165"/>
                        </a:lnTo>
                        <a:lnTo>
                          <a:pt x="83" y="233"/>
                        </a:lnTo>
                        <a:lnTo>
                          <a:pt x="83" y="8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78" name="íṥľíḋe">
                    <a:extLst>
                      <a:ext uri="{FF2B5EF4-FFF2-40B4-BE49-F238E27FC236}">
                        <a16:creationId xmlns:a16="http://schemas.microsoft.com/office/drawing/2014/main" xmlns="" id="{BDEA09E3-E3CE-4DB4-AF7F-1AACB6F597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78638" y="4903788"/>
                    <a:ext cx="131763" cy="336550"/>
                  </a:xfrm>
                  <a:custGeom>
                    <a:avLst/>
                    <a:gdLst>
                      <a:gd name="T0" fmla="*/ 83 w 83"/>
                      <a:gd name="T1" fmla="*/ 64 h 212"/>
                      <a:gd name="T2" fmla="*/ 0 w 83"/>
                      <a:gd name="T3" fmla="*/ 0 h 212"/>
                      <a:gd name="T4" fmla="*/ 0 w 83"/>
                      <a:gd name="T5" fmla="*/ 166 h 212"/>
                      <a:gd name="T6" fmla="*/ 83 w 83"/>
                      <a:gd name="T7" fmla="*/ 212 h 212"/>
                      <a:gd name="T8" fmla="*/ 83 w 83"/>
                      <a:gd name="T9" fmla="*/ 64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212">
                        <a:moveTo>
                          <a:pt x="83" y="64"/>
                        </a:moveTo>
                        <a:lnTo>
                          <a:pt x="0" y="0"/>
                        </a:lnTo>
                        <a:lnTo>
                          <a:pt x="0" y="166"/>
                        </a:lnTo>
                        <a:lnTo>
                          <a:pt x="83" y="212"/>
                        </a:lnTo>
                        <a:lnTo>
                          <a:pt x="83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79" name="ïşḷïdé">
                    <a:extLst>
                      <a:ext uri="{FF2B5EF4-FFF2-40B4-BE49-F238E27FC236}">
                        <a16:creationId xmlns:a16="http://schemas.microsoft.com/office/drawing/2014/main" xmlns="" id="{FE8450C2-6132-4A84-9A15-0507862E04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78638" y="5224463"/>
                    <a:ext cx="131763" cy="300038"/>
                  </a:xfrm>
                  <a:custGeom>
                    <a:avLst/>
                    <a:gdLst>
                      <a:gd name="T0" fmla="*/ 83 w 83"/>
                      <a:gd name="T1" fmla="*/ 42 h 189"/>
                      <a:gd name="T2" fmla="*/ 0 w 83"/>
                      <a:gd name="T3" fmla="*/ 0 h 189"/>
                      <a:gd name="T4" fmla="*/ 0 w 83"/>
                      <a:gd name="T5" fmla="*/ 165 h 189"/>
                      <a:gd name="T6" fmla="*/ 83 w 83"/>
                      <a:gd name="T7" fmla="*/ 189 h 189"/>
                      <a:gd name="T8" fmla="*/ 83 w 83"/>
                      <a:gd name="T9" fmla="*/ 42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189">
                        <a:moveTo>
                          <a:pt x="83" y="42"/>
                        </a:moveTo>
                        <a:lnTo>
                          <a:pt x="0" y="0"/>
                        </a:lnTo>
                        <a:lnTo>
                          <a:pt x="0" y="165"/>
                        </a:lnTo>
                        <a:lnTo>
                          <a:pt x="83" y="189"/>
                        </a:lnTo>
                        <a:lnTo>
                          <a:pt x="83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80" name="îSļiďé">
                    <a:extLst>
                      <a:ext uri="{FF2B5EF4-FFF2-40B4-BE49-F238E27FC236}">
                        <a16:creationId xmlns:a16="http://schemas.microsoft.com/office/drawing/2014/main" xmlns="" id="{1B562502-5CD9-4A39-8228-F26D8AA047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78638" y="5543550"/>
                    <a:ext cx="131763" cy="266700"/>
                  </a:xfrm>
                  <a:custGeom>
                    <a:avLst/>
                    <a:gdLst>
                      <a:gd name="T0" fmla="*/ 83 w 83"/>
                      <a:gd name="T1" fmla="*/ 20 h 168"/>
                      <a:gd name="T2" fmla="*/ 0 w 83"/>
                      <a:gd name="T3" fmla="*/ 0 h 168"/>
                      <a:gd name="T4" fmla="*/ 0 w 83"/>
                      <a:gd name="T5" fmla="*/ 166 h 168"/>
                      <a:gd name="T6" fmla="*/ 83 w 83"/>
                      <a:gd name="T7" fmla="*/ 168 h 168"/>
                      <a:gd name="T8" fmla="*/ 83 w 83"/>
                      <a:gd name="T9" fmla="*/ 20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168">
                        <a:moveTo>
                          <a:pt x="83" y="20"/>
                        </a:moveTo>
                        <a:lnTo>
                          <a:pt x="0" y="0"/>
                        </a:lnTo>
                        <a:lnTo>
                          <a:pt x="0" y="166"/>
                        </a:lnTo>
                        <a:lnTo>
                          <a:pt x="83" y="168"/>
                        </a:lnTo>
                        <a:lnTo>
                          <a:pt x="83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  <p:grpSp>
              <p:nvGrpSpPr>
                <p:cNvPr id="44" name="íṧ1íḋè">
                  <a:extLst>
                    <a:ext uri="{FF2B5EF4-FFF2-40B4-BE49-F238E27FC236}">
                      <a16:creationId xmlns:a16="http://schemas.microsoft.com/office/drawing/2014/main" xmlns="" id="{4D25886D-3FA2-4CDE-A700-068C3434E2C2}"/>
                    </a:ext>
                  </a:extLst>
                </p:cNvPr>
                <p:cNvGrpSpPr/>
                <p:nvPr/>
              </p:nvGrpSpPr>
              <p:grpSpPr>
                <a:xfrm>
                  <a:off x="4787106" y="3624263"/>
                  <a:ext cx="655638" cy="2381250"/>
                  <a:chOff x="4392613" y="3429000"/>
                  <a:chExt cx="655638" cy="2381250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45" name="ïṩliḋé">
                    <a:extLst>
                      <a:ext uri="{FF2B5EF4-FFF2-40B4-BE49-F238E27FC236}">
                        <a16:creationId xmlns:a16="http://schemas.microsoft.com/office/drawing/2014/main" xmlns="" id="{4B197E6C-2F3B-4C84-A45E-50BBA93CE4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11713" y="3429000"/>
                    <a:ext cx="236538" cy="512763"/>
                  </a:xfrm>
                  <a:custGeom>
                    <a:avLst/>
                    <a:gdLst>
                      <a:gd name="T0" fmla="*/ 0 w 149"/>
                      <a:gd name="T1" fmla="*/ 131 h 323"/>
                      <a:gd name="T2" fmla="*/ 149 w 149"/>
                      <a:gd name="T3" fmla="*/ 0 h 323"/>
                      <a:gd name="T4" fmla="*/ 149 w 149"/>
                      <a:gd name="T5" fmla="*/ 211 h 323"/>
                      <a:gd name="T6" fmla="*/ 0 w 149"/>
                      <a:gd name="T7" fmla="*/ 323 h 323"/>
                      <a:gd name="T8" fmla="*/ 0 w 149"/>
                      <a:gd name="T9" fmla="*/ 131 h 3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323">
                        <a:moveTo>
                          <a:pt x="0" y="131"/>
                        </a:moveTo>
                        <a:lnTo>
                          <a:pt x="149" y="0"/>
                        </a:lnTo>
                        <a:lnTo>
                          <a:pt x="149" y="211"/>
                        </a:lnTo>
                        <a:lnTo>
                          <a:pt x="0" y="323"/>
                        </a:lnTo>
                        <a:lnTo>
                          <a:pt x="0" y="1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46" name="ïšlíḓé">
                    <a:extLst>
                      <a:ext uri="{FF2B5EF4-FFF2-40B4-BE49-F238E27FC236}">
                        <a16:creationId xmlns:a16="http://schemas.microsoft.com/office/drawing/2014/main" xmlns="" id="{7038ED3B-17B8-491F-AD60-B2BF528745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11713" y="3836988"/>
                    <a:ext cx="236538" cy="477838"/>
                  </a:xfrm>
                  <a:custGeom>
                    <a:avLst/>
                    <a:gdLst>
                      <a:gd name="T0" fmla="*/ 0 w 149"/>
                      <a:gd name="T1" fmla="*/ 108 h 301"/>
                      <a:gd name="T2" fmla="*/ 149 w 149"/>
                      <a:gd name="T3" fmla="*/ 0 h 301"/>
                      <a:gd name="T4" fmla="*/ 149 w 149"/>
                      <a:gd name="T5" fmla="*/ 210 h 301"/>
                      <a:gd name="T6" fmla="*/ 0 w 149"/>
                      <a:gd name="T7" fmla="*/ 301 h 301"/>
                      <a:gd name="T8" fmla="*/ 0 w 149"/>
                      <a:gd name="T9" fmla="*/ 108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301">
                        <a:moveTo>
                          <a:pt x="0" y="108"/>
                        </a:moveTo>
                        <a:lnTo>
                          <a:pt x="149" y="0"/>
                        </a:lnTo>
                        <a:lnTo>
                          <a:pt x="149" y="210"/>
                        </a:lnTo>
                        <a:lnTo>
                          <a:pt x="0" y="301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47" name="iṩļiďê">
                    <a:extLst>
                      <a:ext uri="{FF2B5EF4-FFF2-40B4-BE49-F238E27FC236}">
                        <a16:creationId xmlns:a16="http://schemas.microsoft.com/office/drawing/2014/main" xmlns="" id="{CC4616BD-F0D1-4A64-9A4D-1950ECF2D4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11713" y="4243388"/>
                    <a:ext cx="236538" cy="442913"/>
                  </a:xfrm>
                  <a:custGeom>
                    <a:avLst/>
                    <a:gdLst>
                      <a:gd name="T0" fmla="*/ 0 w 149"/>
                      <a:gd name="T1" fmla="*/ 87 h 279"/>
                      <a:gd name="T2" fmla="*/ 149 w 149"/>
                      <a:gd name="T3" fmla="*/ 0 h 279"/>
                      <a:gd name="T4" fmla="*/ 149 w 149"/>
                      <a:gd name="T5" fmla="*/ 211 h 279"/>
                      <a:gd name="T6" fmla="*/ 0 w 149"/>
                      <a:gd name="T7" fmla="*/ 279 h 279"/>
                      <a:gd name="T8" fmla="*/ 0 w 149"/>
                      <a:gd name="T9" fmla="*/ 87 h 2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279">
                        <a:moveTo>
                          <a:pt x="0" y="87"/>
                        </a:moveTo>
                        <a:lnTo>
                          <a:pt x="149" y="0"/>
                        </a:lnTo>
                        <a:lnTo>
                          <a:pt x="149" y="211"/>
                        </a:lnTo>
                        <a:lnTo>
                          <a:pt x="0" y="279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48" name="iŝlíḍè">
                    <a:extLst>
                      <a:ext uri="{FF2B5EF4-FFF2-40B4-BE49-F238E27FC236}">
                        <a16:creationId xmlns:a16="http://schemas.microsoft.com/office/drawing/2014/main" xmlns="" id="{3FC1AE53-88BF-4A9B-AE96-D3D23A9CB0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11713" y="4651375"/>
                    <a:ext cx="236538" cy="406400"/>
                  </a:xfrm>
                  <a:custGeom>
                    <a:avLst/>
                    <a:gdLst>
                      <a:gd name="T0" fmla="*/ 0 w 149"/>
                      <a:gd name="T1" fmla="*/ 64 h 256"/>
                      <a:gd name="T2" fmla="*/ 149 w 149"/>
                      <a:gd name="T3" fmla="*/ 0 h 256"/>
                      <a:gd name="T4" fmla="*/ 149 w 149"/>
                      <a:gd name="T5" fmla="*/ 210 h 256"/>
                      <a:gd name="T6" fmla="*/ 0 w 149"/>
                      <a:gd name="T7" fmla="*/ 256 h 256"/>
                      <a:gd name="T8" fmla="*/ 0 w 149"/>
                      <a:gd name="T9" fmla="*/ 64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256">
                        <a:moveTo>
                          <a:pt x="0" y="64"/>
                        </a:moveTo>
                        <a:lnTo>
                          <a:pt x="149" y="0"/>
                        </a:lnTo>
                        <a:lnTo>
                          <a:pt x="149" y="210"/>
                        </a:lnTo>
                        <a:lnTo>
                          <a:pt x="0" y="256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49" name="ï$1îḑe">
                    <a:extLst>
                      <a:ext uri="{FF2B5EF4-FFF2-40B4-BE49-F238E27FC236}">
                        <a16:creationId xmlns:a16="http://schemas.microsoft.com/office/drawing/2014/main" xmlns="" id="{1B1052A0-C8E2-49D0-940D-F9259F1602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11713" y="5057775"/>
                    <a:ext cx="236538" cy="373063"/>
                  </a:xfrm>
                  <a:custGeom>
                    <a:avLst/>
                    <a:gdLst>
                      <a:gd name="T0" fmla="*/ 0 w 149"/>
                      <a:gd name="T1" fmla="*/ 42 h 235"/>
                      <a:gd name="T2" fmla="*/ 149 w 149"/>
                      <a:gd name="T3" fmla="*/ 0 h 235"/>
                      <a:gd name="T4" fmla="*/ 149 w 149"/>
                      <a:gd name="T5" fmla="*/ 210 h 235"/>
                      <a:gd name="T6" fmla="*/ 0 w 149"/>
                      <a:gd name="T7" fmla="*/ 235 h 235"/>
                      <a:gd name="T8" fmla="*/ 0 w 149"/>
                      <a:gd name="T9" fmla="*/ 42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235">
                        <a:moveTo>
                          <a:pt x="0" y="42"/>
                        </a:moveTo>
                        <a:lnTo>
                          <a:pt x="149" y="0"/>
                        </a:lnTo>
                        <a:lnTo>
                          <a:pt x="149" y="210"/>
                        </a:lnTo>
                        <a:lnTo>
                          <a:pt x="0" y="235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50" name="íSlïḑè">
                    <a:extLst>
                      <a:ext uri="{FF2B5EF4-FFF2-40B4-BE49-F238E27FC236}">
                        <a16:creationId xmlns:a16="http://schemas.microsoft.com/office/drawing/2014/main" xmlns="" id="{54AEC31D-7193-4B76-BC84-1935E14DB96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11713" y="5465763"/>
                    <a:ext cx="236538" cy="336550"/>
                  </a:xfrm>
                  <a:custGeom>
                    <a:avLst/>
                    <a:gdLst>
                      <a:gd name="T0" fmla="*/ 0 w 149"/>
                      <a:gd name="T1" fmla="*/ 19 h 212"/>
                      <a:gd name="T2" fmla="*/ 149 w 149"/>
                      <a:gd name="T3" fmla="*/ 0 h 212"/>
                      <a:gd name="T4" fmla="*/ 149 w 149"/>
                      <a:gd name="T5" fmla="*/ 210 h 212"/>
                      <a:gd name="T6" fmla="*/ 0 w 149"/>
                      <a:gd name="T7" fmla="*/ 212 h 212"/>
                      <a:gd name="T8" fmla="*/ 0 w 149"/>
                      <a:gd name="T9" fmla="*/ 19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212">
                        <a:moveTo>
                          <a:pt x="0" y="19"/>
                        </a:moveTo>
                        <a:lnTo>
                          <a:pt x="149" y="0"/>
                        </a:lnTo>
                        <a:lnTo>
                          <a:pt x="149" y="210"/>
                        </a:lnTo>
                        <a:lnTo>
                          <a:pt x="0" y="212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51" name="ïṡlïḑè">
                    <a:extLst>
                      <a:ext uri="{FF2B5EF4-FFF2-40B4-BE49-F238E27FC236}">
                        <a16:creationId xmlns:a16="http://schemas.microsoft.com/office/drawing/2014/main" xmlns="" id="{0A148685-728C-4293-825B-2ADE0B034BD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70413" y="3687763"/>
                    <a:ext cx="184150" cy="474663"/>
                  </a:xfrm>
                  <a:custGeom>
                    <a:avLst/>
                    <a:gdLst>
                      <a:gd name="T0" fmla="*/ 0 w 116"/>
                      <a:gd name="T1" fmla="*/ 130 h 299"/>
                      <a:gd name="T2" fmla="*/ 116 w 116"/>
                      <a:gd name="T3" fmla="*/ 0 h 299"/>
                      <a:gd name="T4" fmla="*/ 116 w 116"/>
                      <a:gd name="T5" fmla="*/ 188 h 299"/>
                      <a:gd name="T6" fmla="*/ 0 w 116"/>
                      <a:gd name="T7" fmla="*/ 299 h 299"/>
                      <a:gd name="T8" fmla="*/ 0 w 116"/>
                      <a:gd name="T9" fmla="*/ 130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99">
                        <a:moveTo>
                          <a:pt x="0" y="130"/>
                        </a:moveTo>
                        <a:lnTo>
                          <a:pt x="116" y="0"/>
                        </a:lnTo>
                        <a:lnTo>
                          <a:pt x="116" y="188"/>
                        </a:lnTo>
                        <a:lnTo>
                          <a:pt x="0" y="299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52" name="ïṡliďé">
                    <a:extLst>
                      <a:ext uri="{FF2B5EF4-FFF2-40B4-BE49-F238E27FC236}">
                        <a16:creationId xmlns:a16="http://schemas.microsoft.com/office/drawing/2014/main" xmlns="" id="{0FF8CC01-092F-46C7-9409-C765AFE99C8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70413" y="4051300"/>
                    <a:ext cx="184150" cy="439738"/>
                  </a:xfrm>
                  <a:custGeom>
                    <a:avLst/>
                    <a:gdLst>
                      <a:gd name="T0" fmla="*/ 0 w 116"/>
                      <a:gd name="T1" fmla="*/ 108 h 277"/>
                      <a:gd name="T2" fmla="*/ 116 w 116"/>
                      <a:gd name="T3" fmla="*/ 0 h 277"/>
                      <a:gd name="T4" fmla="*/ 116 w 116"/>
                      <a:gd name="T5" fmla="*/ 188 h 277"/>
                      <a:gd name="T6" fmla="*/ 0 w 116"/>
                      <a:gd name="T7" fmla="*/ 277 h 277"/>
                      <a:gd name="T8" fmla="*/ 0 w 116"/>
                      <a:gd name="T9" fmla="*/ 108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77">
                        <a:moveTo>
                          <a:pt x="0" y="108"/>
                        </a:moveTo>
                        <a:lnTo>
                          <a:pt x="116" y="0"/>
                        </a:lnTo>
                        <a:lnTo>
                          <a:pt x="116" y="188"/>
                        </a:lnTo>
                        <a:lnTo>
                          <a:pt x="0" y="277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53" name="iṩlîďe">
                    <a:extLst>
                      <a:ext uri="{FF2B5EF4-FFF2-40B4-BE49-F238E27FC236}">
                        <a16:creationId xmlns:a16="http://schemas.microsoft.com/office/drawing/2014/main" xmlns="" id="{92BC33B8-DBF2-4F3B-A452-408B584BD5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70413" y="4414838"/>
                    <a:ext cx="184150" cy="406400"/>
                  </a:xfrm>
                  <a:custGeom>
                    <a:avLst/>
                    <a:gdLst>
                      <a:gd name="T0" fmla="*/ 0 w 116"/>
                      <a:gd name="T1" fmla="*/ 85 h 256"/>
                      <a:gd name="T2" fmla="*/ 116 w 116"/>
                      <a:gd name="T3" fmla="*/ 0 h 256"/>
                      <a:gd name="T4" fmla="*/ 116 w 116"/>
                      <a:gd name="T5" fmla="*/ 188 h 256"/>
                      <a:gd name="T6" fmla="*/ 0 w 116"/>
                      <a:gd name="T7" fmla="*/ 256 h 256"/>
                      <a:gd name="T8" fmla="*/ 0 w 116"/>
                      <a:gd name="T9" fmla="*/ 85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56">
                        <a:moveTo>
                          <a:pt x="0" y="85"/>
                        </a:moveTo>
                        <a:lnTo>
                          <a:pt x="116" y="0"/>
                        </a:lnTo>
                        <a:lnTo>
                          <a:pt x="116" y="188"/>
                        </a:lnTo>
                        <a:lnTo>
                          <a:pt x="0" y="256"/>
                        </a:lnTo>
                        <a:lnTo>
                          <a:pt x="0" y="8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54" name="íṥ1îḋe">
                    <a:extLst>
                      <a:ext uri="{FF2B5EF4-FFF2-40B4-BE49-F238E27FC236}">
                        <a16:creationId xmlns:a16="http://schemas.microsoft.com/office/drawing/2014/main" xmlns="" id="{94D675F0-1DC2-4021-994F-6F04C343A1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70413" y="4776788"/>
                    <a:ext cx="184150" cy="371475"/>
                  </a:xfrm>
                  <a:custGeom>
                    <a:avLst/>
                    <a:gdLst>
                      <a:gd name="T0" fmla="*/ 0 w 116"/>
                      <a:gd name="T1" fmla="*/ 64 h 234"/>
                      <a:gd name="T2" fmla="*/ 116 w 116"/>
                      <a:gd name="T3" fmla="*/ 0 h 234"/>
                      <a:gd name="T4" fmla="*/ 116 w 116"/>
                      <a:gd name="T5" fmla="*/ 188 h 234"/>
                      <a:gd name="T6" fmla="*/ 0 w 116"/>
                      <a:gd name="T7" fmla="*/ 234 h 234"/>
                      <a:gd name="T8" fmla="*/ 0 w 116"/>
                      <a:gd name="T9" fmla="*/ 6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34">
                        <a:moveTo>
                          <a:pt x="0" y="64"/>
                        </a:moveTo>
                        <a:lnTo>
                          <a:pt x="116" y="0"/>
                        </a:lnTo>
                        <a:lnTo>
                          <a:pt x="116" y="188"/>
                        </a:lnTo>
                        <a:lnTo>
                          <a:pt x="0" y="234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55" name="î$liḋé">
                    <a:extLst>
                      <a:ext uri="{FF2B5EF4-FFF2-40B4-BE49-F238E27FC236}">
                        <a16:creationId xmlns:a16="http://schemas.microsoft.com/office/drawing/2014/main" xmlns="" id="{B1B552D5-3140-4224-AD50-A72F5E3E1C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70413" y="5140325"/>
                    <a:ext cx="184150" cy="336550"/>
                  </a:xfrm>
                  <a:custGeom>
                    <a:avLst/>
                    <a:gdLst>
                      <a:gd name="T0" fmla="*/ 0 w 116"/>
                      <a:gd name="T1" fmla="*/ 43 h 212"/>
                      <a:gd name="T2" fmla="*/ 116 w 116"/>
                      <a:gd name="T3" fmla="*/ 0 h 212"/>
                      <a:gd name="T4" fmla="*/ 116 w 116"/>
                      <a:gd name="T5" fmla="*/ 188 h 212"/>
                      <a:gd name="T6" fmla="*/ 0 w 116"/>
                      <a:gd name="T7" fmla="*/ 212 h 212"/>
                      <a:gd name="T8" fmla="*/ 0 w 116"/>
                      <a:gd name="T9" fmla="*/ 43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12">
                        <a:moveTo>
                          <a:pt x="0" y="43"/>
                        </a:moveTo>
                        <a:lnTo>
                          <a:pt x="116" y="0"/>
                        </a:lnTo>
                        <a:lnTo>
                          <a:pt x="116" y="188"/>
                        </a:lnTo>
                        <a:lnTo>
                          <a:pt x="0" y="212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56" name="í$ḻíḋé">
                    <a:extLst>
                      <a:ext uri="{FF2B5EF4-FFF2-40B4-BE49-F238E27FC236}">
                        <a16:creationId xmlns:a16="http://schemas.microsoft.com/office/drawing/2014/main" xmlns="" id="{DC60CDC5-4112-40D9-984C-77A2355836F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70413" y="5503863"/>
                    <a:ext cx="184150" cy="301625"/>
                  </a:xfrm>
                  <a:custGeom>
                    <a:avLst/>
                    <a:gdLst>
                      <a:gd name="T0" fmla="*/ 0 w 116"/>
                      <a:gd name="T1" fmla="*/ 21 h 190"/>
                      <a:gd name="T2" fmla="*/ 116 w 116"/>
                      <a:gd name="T3" fmla="*/ 0 h 190"/>
                      <a:gd name="T4" fmla="*/ 116 w 116"/>
                      <a:gd name="T5" fmla="*/ 188 h 190"/>
                      <a:gd name="T6" fmla="*/ 0 w 116"/>
                      <a:gd name="T7" fmla="*/ 190 h 190"/>
                      <a:gd name="T8" fmla="*/ 0 w 116"/>
                      <a:gd name="T9" fmla="*/ 21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190">
                        <a:moveTo>
                          <a:pt x="0" y="21"/>
                        </a:moveTo>
                        <a:lnTo>
                          <a:pt x="116" y="0"/>
                        </a:lnTo>
                        <a:lnTo>
                          <a:pt x="116" y="188"/>
                        </a:lnTo>
                        <a:lnTo>
                          <a:pt x="0" y="190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57" name="îṡ1ïḍe">
                    <a:extLst>
                      <a:ext uri="{FF2B5EF4-FFF2-40B4-BE49-F238E27FC236}">
                        <a16:creationId xmlns:a16="http://schemas.microsoft.com/office/drawing/2014/main" xmlns="" id="{4786E9C7-0C52-4FCC-999A-DA8BED2E15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92613" y="3944938"/>
                    <a:ext cx="131763" cy="441325"/>
                  </a:xfrm>
                  <a:custGeom>
                    <a:avLst/>
                    <a:gdLst>
                      <a:gd name="T0" fmla="*/ 0 w 83"/>
                      <a:gd name="T1" fmla="*/ 130 h 278"/>
                      <a:gd name="T2" fmla="*/ 83 w 83"/>
                      <a:gd name="T3" fmla="*/ 0 h 278"/>
                      <a:gd name="T4" fmla="*/ 83 w 83"/>
                      <a:gd name="T5" fmla="*/ 165 h 278"/>
                      <a:gd name="T6" fmla="*/ 0 w 83"/>
                      <a:gd name="T7" fmla="*/ 278 h 278"/>
                      <a:gd name="T8" fmla="*/ 0 w 83"/>
                      <a:gd name="T9" fmla="*/ 130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278">
                        <a:moveTo>
                          <a:pt x="0" y="130"/>
                        </a:moveTo>
                        <a:lnTo>
                          <a:pt x="83" y="0"/>
                        </a:lnTo>
                        <a:lnTo>
                          <a:pt x="83" y="165"/>
                        </a:lnTo>
                        <a:lnTo>
                          <a:pt x="0" y="27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58" name="iṣlíḑe">
                    <a:extLst>
                      <a:ext uri="{FF2B5EF4-FFF2-40B4-BE49-F238E27FC236}">
                        <a16:creationId xmlns:a16="http://schemas.microsoft.com/office/drawing/2014/main" xmlns="" id="{B2BF950D-8772-44FB-90C7-FFE75EDD30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92613" y="4265613"/>
                    <a:ext cx="131763" cy="404813"/>
                  </a:xfrm>
                  <a:custGeom>
                    <a:avLst/>
                    <a:gdLst>
                      <a:gd name="T0" fmla="*/ 0 w 83"/>
                      <a:gd name="T1" fmla="*/ 108 h 255"/>
                      <a:gd name="T2" fmla="*/ 83 w 83"/>
                      <a:gd name="T3" fmla="*/ 0 h 255"/>
                      <a:gd name="T4" fmla="*/ 83 w 83"/>
                      <a:gd name="T5" fmla="*/ 165 h 255"/>
                      <a:gd name="T6" fmla="*/ 0 w 83"/>
                      <a:gd name="T7" fmla="*/ 255 h 255"/>
                      <a:gd name="T8" fmla="*/ 0 w 83"/>
                      <a:gd name="T9" fmla="*/ 108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255">
                        <a:moveTo>
                          <a:pt x="0" y="108"/>
                        </a:moveTo>
                        <a:lnTo>
                          <a:pt x="83" y="0"/>
                        </a:lnTo>
                        <a:lnTo>
                          <a:pt x="83" y="165"/>
                        </a:lnTo>
                        <a:lnTo>
                          <a:pt x="0" y="255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59" name="iŝ1ïḑe">
                    <a:extLst>
                      <a:ext uri="{FF2B5EF4-FFF2-40B4-BE49-F238E27FC236}">
                        <a16:creationId xmlns:a16="http://schemas.microsoft.com/office/drawing/2014/main" xmlns="" id="{9A2FB97F-CC8E-439A-9FAD-3D45AE04248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92613" y="4584700"/>
                    <a:ext cx="131763" cy="369888"/>
                  </a:xfrm>
                  <a:custGeom>
                    <a:avLst/>
                    <a:gdLst>
                      <a:gd name="T0" fmla="*/ 0 w 83"/>
                      <a:gd name="T1" fmla="*/ 86 h 233"/>
                      <a:gd name="T2" fmla="*/ 83 w 83"/>
                      <a:gd name="T3" fmla="*/ 0 h 233"/>
                      <a:gd name="T4" fmla="*/ 83 w 83"/>
                      <a:gd name="T5" fmla="*/ 165 h 233"/>
                      <a:gd name="T6" fmla="*/ 0 w 83"/>
                      <a:gd name="T7" fmla="*/ 233 h 233"/>
                      <a:gd name="T8" fmla="*/ 0 w 83"/>
                      <a:gd name="T9" fmla="*/ 86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233">
                        <a:moveTo>
                          <a:pt x="0" y="86"/>
                        </a:moveTo>
                        <a:lnTo>
                          <a:pt x="83" y="0"/>
                        </a:lnTo>
                        <a:lnTo>
                          <a:pt x="83" y="165"/>
                        </a:lnTo>
                        <a:lnTo>
                          <a:pt x="0" y="233"/>
                        </a:lnTo>
                        <a:lnTo>
                          <a:pt x="0" y="8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60" name="ís1iḋè">
                    <a:extLst>
                      <a:ext uri="{FF2B5EF4-FFF2-40B4-BE49-F238E27FC236}">
                        <a16:creationId xmlns:a16="http://schemas.microsoft.com/office/drawing/2014/main" xmlns="" id="{284EC7EB-5A1A-452D-A06B-94F68252D9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92613" y="4903788"/>
                    <a:ext cx="131763" cy="336550"/>
                  </a:xfrm>
                  <a:custGeom>
                    <a:avLst/>
                    <a:gdLst>
                      <a:gd name="T0" fmla="*/ 0 w 83"/>
                      <a:gd name="T1" fmla="*/ 64 h 212"/>
                      <a:gd name="T2" fmla="*/ 83 w 83"/>
                      <a:gd name="T3" fmla="*/ 0 h 212"/>
                      <a:gd name="T4" fmla="*/ 83 w 83"/>
                      <a:gd name="T5" fmla="*/ 166 h 212"/>
                      <a:gd name="T6" fmla="*/ 0 w 83"/>
                      <a:gd name="T7" fmla="*/ 212 h 212"/>
                      <a:gd name="T8" fmla="*/ 0 w 83"/>
                      <a:gd name="T9" fmla="*/ 64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212">
                        <a:moveTo>
                          <a:pt x="0" y="64"/>
                        </a:moveTo>
                        <a:lnTo>
                          <a:pt x="83" y="0"/>
                        </a:lnTo>
                        <a:lnTo>
                          <a:pt x="83" y="166"/>
                        </a:lnTo>
                        <a:lnTo>
                          <a:pt x="0" y="212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61" name="iṧ1îďé">
                    <a:extLst>
                      <a:ext uri="{FF2B5EF4-FFF2-40B4-BE49-F238E27FC236}">
                        <a16:creationId xmlns:a16="http://schemas.microsoft.com/office/drawing/2014/main" xmlns="" id="{98684292-4411-43C4-991D-4AD1BEFAA0E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92613" y="5224463"/>
                    <a:ext cx="131763" cy="300038"/>
                  </a:xfrm>
                  <a:custGeom>
                    <a:avLst/>
                    <a:gdLst>
                      <a:gd name="T0" fmla="*/ 0 w 83"/>
                      <a:gd name="T1" fmla="*/ 42 h 189"/>
                      <a:gd name="T2" fmla="*/ 83 w 83"/>
                      <a:gd name="T3" fmla="*/ 0 h 189"/>
                      <a:gd name="T4" fmla="*/ 83 w 83"/>
                      <a:gd name="T5" fmla="*/ 165 h 189"/>
                      <a:gd name="T6" fmla="*/ 0 w 83"/>
                      <a:gd name="T7" fmla="*/ 189 h 189"/>
                      <a:gd name="T8" fmla="*/ 0 w 83"/>
                      <a:gd name="T9" fmla="*/ 42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189">
                        <a:moveTo>
                          <a:pt x="0" y="42"/>
                        </a:moveTo>
                        <a:lnTo>
                          <a:pt x="83" y="0"/>
                        </a:lnTo>
                        <a:lnTo>
                          <a:pt x="83" y="165"/>
                        </a:lnTo>
                        <a:lnTo>
                          <a:pt x="0" y="189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  <p:sp>
                <p:nvSpPr>
                  <p:cNvPr id="62" name="ïṧlîďé">
                    <a:extLst>
                      <a:ext uri="{FF2B5EF4-FFF2-40B4-BE49-F238E27FC236}">
                        <a16:creationId xmlns:a16="http://schemas.microsoft.com/office/drawing/2014/main" xmlns="" id="{F3993181-B950-43BD-A1F2-5EC09494DD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92613" y="5543550"/>
                    <a:ext cx="131763" cy="266700"/>
                  </a:xfrm>
                  <a:custGeom>
                    <a:avLst/>
                    <a:gdLst>
                      <a:gd name="T0" fmla="*/ 0 w 83"/>
                      <a:gd name="T1" fmla="*/ 20 h 168"/>
                      <a:gd name="T2" fmla="*/ 83 w 83"/>
                      <a:gd name="T3" fmla="*/ 0 h 168"/>
                      <a:gd name="T4" fmla="*/ 83 w 83"/>
                      <a:gd name="T5" fmla="*/ 166 h 168"/>
                      <a:gd name="T6" fmla="*/ 0 w 83"/>
                      <a:gd name="T7" fmla="*/ 168 h 168"/>
                      <a:gd name="T8" fmla="*/ 0 w 83"/>
                      <a:gd name="T9" fmla="*/ 20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168">
                        <a:moveTo>
                          <a:pt x="0" y="20"/>
                        </a:moveTo>
                        <a:lnTo>
                          <a:pt x="83" y="0"/>
                        </a:lnTo>
                        <a:lnTo>
                          <a:pt x="83" y="166"/>
                        </a:lnTo>
                        <a:lnTo>
                          <a:pt x="0" y="168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sz="2400"/>
                  </a:p>
                </p:txBody>
              </p:sp>
            </p:grpSp>
          </p:grpSp>
        </p:grpSp>
        <p:sp>
          <p:nvSpPr>
            <p:cNvPr id="5" name="iṩ1iḑé">
              <a:extLst>
                <a:ext uri="{FF2B5EF4-FFF2-40B4-BE49-F238E27FC236}">
                  <a16:creationId xmlns:a16="http://schemas.microsoft.com/office/drawing/2014/main" xmlns="" id="{ECCFE52D-EA8C-4E88-BFF1-D74DF3B3F2C6}"/>
                </a:ext>
              </a:extLst>
            </p:cNvPr>
            <p:cNvSpPr/>
            <p:nvPr/>
          </p:nvSpPr>
          <p:spPr bwMode="auto">
            <a:xfrm>
              <a:off x="279797" y="4614967"/>
              <a:ext cx="8584406" cy="83344"/>
            </a:xfrm>
            <a:custGeom>
              <a:avLst/>
              <a:gdLst>
                <a:gd name="T0" fmla="*/ 0 w 16666"/>
                <a:gd name="T1" fmla="*/ 81 h 161"/>
                <a:gd name="T2" fmla="*/ 1041 w 16666"/>
                <a:gd name="T3" fmla="*/ 58 h 161"/>
                <a:gd name="T4" fmla="*/ 2083 w 16666"/>
                <a:gd name="T5" fmla="*/ 41 h 161"/>
                <a:gd name="T6" fmla="*/ 4166 w 16666"/>
                <a:gd name="T7" fmla="*/ 18 h 161"/>
                <a:gd name="T8" fmla="*/ 8333 w 16666"/>
                <a:gd name="T9" fmla="*/ 1 h 161"/>
                <a:gd name="T10" fmla="*/ 12500 w 16666"/>
                <a:gd name="T11" fmla="*/ 18 h 161"/>
                <a:gd name="T12" fmla="*/ 14583 w 16666"/>
                <a:gd name="T13" fmla="*/ 41 h 161"/>
                <a:gd name="T14" fmla="*/ 15625 w 16666"/>
                <a:gd name="T15" fmla="*/ 58 h 161"/>
                <a:gd name="T16" fmla="*/ 16666 w 16666"/>
                <a:gd name="T17" fmla="*/ 81 h 161"/>
                <a:gd name="T18" fmla="*/ 15625 w 16666"/>
                <a:gd name="T19" fmla="*/ 103 h 161"/>
                <a:gd name="T20" fmla="*/ 14583 w 16666"/>
                <a:gd name="T21" fmla="*/ 120 h 161"/>
                <a:gd name="T22" fmla="*/ 12500 w 16666"/>
                <a:gd name="T23" fmla="*/ 143 h 161"/>
                <a:gd name="T24" fmla="*/ 8333 w 16666"/>
                <a:gd name="T25" fmla="*/ 160 h 161"/>
                <a:gd name="T26" fmla="*/ 4166 w 16666"/>
                <a:gd name="T27" fmla="*/ 143 h 161"/>
                <a:gd name="T28" fmla="*/ 2083 w 16666"/>
                <a:gd name="T29" fmla="*/ 120 h 161"/>
                <a:gd name="T30" fmla="*/ 1041 w 16666"/>
                <a:gd name="T31" fmla="*/ 103 h 161"/>
                <a:gd name="T32" fmla="*/ 0 w 16666"/>
                <a:gd name="T33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66" h="161">
                  <a:moveTo>
                    <a:pt x="0" y="81"/>
                  </a:moveTo>
                  <a:cubicBezTo>
                    <a:pt x="347" y="72"/>
                    <a:pt x="694" y="65"/>
                    <a:pt x="1041" y="58"/>
                  </a:cubicBezTo>
                  <a:cubicBezTo>
                    <a:pt x="1389" y="52"/>
                    <a:pt x="1736" y="47"/>
                    <a:pt x="2083" y="41"/>
                  </a:cubicBezTo>
                  <a:cubicBezTo>
                    <a:pt x="2777" y="31"/>
                    <a:pt x="3472" y="24"/>
                    <a:pt x="4166" y="18"/>
                  </a:cubicBezTo>
                  <a:cubicBezTo>
                    <a:pt x="5555" y="6"/>
                    <a:pt x="6944" y="1"/>
                    <a:pt x="8333" y="1"/>
                  </a:cubicBezTo>
                  <a:cubicBezTo>
                    <a:pt x="9722" y="0"/>
                    <a:pt x="11111" y="6"/>
                    <a:pt x="12500" y="18"/>
                  </a:cubicBezTo>
                  <a:cubicBezTo>
                    <a:pt x="13194" y="24"/>
                    <a:pt x="13889" y="31"/>
                    <a:pt x="14583" y="41"/>
                  </a:cubicBezTo>
                  <a:cubicBezTo>
                    <a:pt x="14930" y="46"/>
                    <a:pt x="15277" y="52"/>
                    <a:pt x="15625" y="58"/>
                  </a:cubicBezTo>
                  <a:cubicBezTo>
                    <a:pt x="15972" y="65"/>
                    <a:pt x="16319" y="72"/>
                    <a:pt x="16666" y="81"/>
                  </a:cubicBezTo>
                  <a:cubicBezTo>
                    <a:pt x="16319" y="89"/>
                    <a:pt x="15972" y="96"/>
                    <a:pt x="15625" y="103"/>
                  </a:cubicBezTo>
                  <a:cubicBezTo>
                    <a:pt x="15277" y="109"/>
                    <a:pt x="14930" y="115"/>
                    <a:pt x="14583" y="120"/>
                  </a:cubicBezTo>
                  <a:cubicBezTo>
                    <a:pt x="13889" y="130"/>
                    <a:pt x="13194" y="137"/>
                    <a:pt x="12500" y="143"/>
                  </a:cubicBezTo>
                  <a:cubicBezTo>
                    <a:pt x="11111" y="155"/>
                    <a:pt x="9722" y="161"/>
                    <a:pt x="8333" y="160"/>
                  </a:cubicBezTo>
                  <a:cubicBezTo>
                    <a:pt x="6944" y="160"/>
                    <a:pt x="5555" y="155"/>
                    <a:pt x="4166" y="143"/>
                  </a:cubicBezTo>
                  <a:cubicBezTo>
                    <a:pt x="3472" y="137"/>
                    <a:pt x="2777" y="130"/>
                    <a:pt x="2083" y="120"/>
                  </a:cubicBezTo>
                  <a:cubicBezTo>
                    <a:pt x="1736" y="115"/>
                    <a:pt x="1389" y="109"/>
                    <a:pt x="1041" y="103"/>
                  </a:cubicBezTo>
                  <a:cubicBezTo>
                    <a:pt x="694" y="96"/>
                    <a:pt x="347" y="89"/>
                    <a:pt x="0" y="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6" name="îsḷidé">
            <a:extLst>
              <a:ext uri="{FF2B5EF4-FFF2-40B4-BE49-F238E27FC236}">
                <a16:creationId xmlns:a16="http://schemas.microsoft.com/office/drawing/2014/main" xmlns="" id="{37ECF74E-E2AA-4CB6-8EC3-6B411BBCFFDA}"/>
              </a:ext>
            </a:extLst>
          </p:cNvPr>
          <p:cNvSpPr/>
          <p:nvPr/>
        </p:nvSpPr>
        <p:spPr>
          <a:xfrm>
            <a:off x="1598239" y="1700090"/>
            <a:ext cx="9003085" cy="3021516"/>
          </a:xfrm>
          <a:prstGeom prst="arc">
            <a:avLst>
              <a:gd name="adj1" fmla="val 11043663"/>
              <a:gd name="adj2" fmla="val 21470187"/>
            </a:avLst>
          </a:prstGeom>
          <a:ln w="762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62" name="ïšľíďè">
            <a:extLst>
              <a:ext uri="{FF2B5EF4-FFF2-40B4-BE49-F238E27FC236}">
                <a16:creationId xmlns:a16="http://schemas.microsoft.com/office/drawing/2014/main" xmlns="" id="{1F5736CB-CB46-44B3-966C-09EC8A0A0E82}"/>
              </a:ext>
            </a:extLst>
          </p:cNvPr>
          <p:cNvGrpSpPr/>
          <p:nvPr/>
        </p:nvGrpSpPr>
        <p:grpSpPr>
          <a:xfrm>
            <a:off x="1400525" y="2549810"/>
            <a:ext cx="723900" cy="723897"/>
            <a:chOff x="1484197" y="1544836"/>
            <a:chExt cx="723900" cy="723898"/>
          </a:xfrm>
        </p:grpSpPr>
        <p:sp>
          <p:nvSpPr>
            <p:cNvPr id="263" name="îṡḷïďe">
              <a:extLst>
                <a:ext uri="{FF2B5EF4-FFF2-40B4-BE49-F238E27FC236}">
                  <a16:creationId xmlns:a16="http://schemas.microsoft.com/office/drawing/2014/main" xmlns="" id="{4BAA29B0-2F53-45A1-B015-BA0F3C700A32}"/>
                </a:ext>
              </a:extLst>
            </p:cNvPr>
            <p:cNvSpPr/>
            <p:nvPr/>
          </p:nvSpPr>
          <p:spPr>
            <a:xfrm>
              <a:off x="1484197" y="1544836"/>
              <a:ext cx="723900" cy="7238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/>
            </a:p>
          </p:txBody>
        </p:sp>
        <p:sp>
          <p:nvSpPr>
            <p:cNvPr id="264" name="íṩ1îḑé">
              <a:extLst>
                <a:ext uri="{FF2B5EF4-FFF2-40B4-BE49-F238E27FC236}">
                  <a16:creationId xmlns:a16="http://schemas.microsoft.com/office/drawing/2014/main" xmlns="" id="{DACAB576-75A3-4031-B75E-96AB3A1DFE53}"/>
                </a:ext>
              </a:extLst>
            </p:cNvPr>
            <p:cNvSpPr/>
            <p:nvPr/>
          </p:nvSpPr>
          <p:spPr>
            <a:xfrm>
              <a:off x="1766048" y="1743074"/>
              <a:ext cx="178900" cy="316174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600116 w 606244"/>
                <a:gd name="T41" fmla="*/ 600116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  <a:gd name="T64" fmla="*/ 600116 w 606244"/>
                <a:gd name="T65" fmla="*/ 600116 w 606244"/>
                <a:gd name="T66" fmla="*/ 600116 w 606244"/>
                <a:gd name="T67" fmla="*/ 600116 w 606244"/>
                <a:gd name="T68" fmla="*/ 455839 w 606244"/>
                <a:gd name="T69" fmla="*/ 455839 w 606244"/>
                <a:gd name="T70" fmla="*/ 600116 w 606244"/>
                <a:gd name="T71" fmla="*/ 600116 w 606244"/>
                <a:gd name="T72" fmla="*/ 600116 w 606244"/>
                <a:gd name="T73" fmla="*/ 600116 w 606244"/>
                <a:gd name="T74" fmla="*/ 600116 w 606244"/>
                <a:gd name="T75" fmla="*/ 600116 w 606244"/>
                <a:gd name="T76" fmla="*/ 600116 w 606244"/>
                <a:gd name="T77" fmla="*/ 600116 w 606244"/>
                <a:gd name="T78" fmla="*/ 600116 w 606244"/>
                <a:gd name="T79" fmla="*/ 600116 w 606244"/>
                <a:gd name="T80" fmla="*/ 600116 w 606244"/>
                <a:gd name="T81" fmla="*/ 600116 w 606244"/>
                <a:gd name="T82" fmla="*/ 600116 w 606244"/>
                <a:gd name="T83" fmla="*/ 600116 w 606244"/>
                <a:gd name="T84" fmla="*/ 600116 w 606244"/>
                <a:gd name="T85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4" h="4238">
                  <a:moveTo>
                    <a:pt x="2249" y="2568"/>
                  </a:moveTo>
                  <a:lnTo>
                    <a:pt x="1588" y="2568"/>
                  </a:lnTo>
                  <a:cubicBezTo>
                    <a:pt x="1573" y="2568"/>
                    <a:pt x="1574" y="2560"/>
                    <a:pt x="1576" y="2556"/>
                  </a:cubicBezTo>
                  <a:cubicBezTo>
                    <a:pt x="1682" y="2345"/>
                    <a:pt x="1843" y="1770"/>
                    <a:pt x="1814" y="1736"/>
                  </a:cubicBezTo>
                  <a:cubicBezTo>
                    <a:pt x="1764" y="1676"/>
                    <a:pt x="1464" y="1984"/>
                    <a:pt x="1282" y="2167"/>
                  </a:cubicBezTo>
                  <a:cubicBezTo>
                    <a:pt x="1264" y="2184"/>
                    <a:pt x="1248" y="2202"/>
                    <a:pt x="1233" y="2220"/>
                  </a:cubicBezTo>
                  <a:cubicBezTo>
                    <a:pt x="1226" y="2227"/>
                    <a:pt x="1214" y="2232"/>
                    <a:pt x="1214" y="2212"/>
                  </a:cubicBezTo>
                  <a:lnTo>
                    <a:pt x="1214" y="1397"/>
                  </a:lnTo>
                  <a:cubicBezTo>
                    <a:pt x="1214" y="1373"/>
                    <a:pt x="1229" y="1369"/>
                    <a:pt x="1236" y="1368"/>
                  </a:cubicBezTo>
                  <a:cubicBezTo>
                    <a:pt x="1522" y="1317"/>
                    <a:pt x="1739" y="1067"/>
                    <a:pt x="1739" y="767"/>
                  </a:cubicBezTo>
                  <a:lnTo>
                    <a:pt x="1739" y="181"/>
                  </a:lnTo>
                  <a:cubicBezTo>
                    <a:pt x="1739" y="0"/>
                    <a:pt x="1442" y="574"/>
                    <a:pt x="1385" y="517"/>
                  </a:cubicBezTo>
                  <a:cubicBezTo>
                    <a:pt x="1283" y="415"/>
                    <a:pt x="1185" y="4"/>
                    <a:pt x="1128" y="4"/>
                  </a:cubicBezTo>
                  <a:cubicBezTo>
                    <a:pt x="1046" y="4"/>
                    <a:pt x="990" y="392"/>
                    <a:pt x="879" y="503"/>
                  </a:cubicBezTo>
                  <a:cubicBezTo>
                    <a:pt x="833" y="549"/>
                    <a:pt x="517" y="12"/>
                    <a:pt x="517" y="181"/>
                  </a:cubicBezTo>
                  <a:lnTo>
                    <a:pt x="517" y="767"/>
                  </a:lnTo>
                  <a:cubicBezTo>
                    <a:pt x="517" y="1067"/>
                    <a:pt x="733" y="1316"/>
                    <a:pt x="1017" y="1368"/>
                  </a:cubicBezTo>
                  <a:cubicBezTo>
                    <a:pt x="1025" y="1369"/>
                    <a:pt x="1041" y="1374"/>
                    <a:pt x="1041" y="1402"/>
                  </a:cubicBezTo>
                  <a:lnTo>
                    <a:pt x="1041" y="2552"/>
                  </a:lnTo>
                  <a:cubicBezTo>
                    <a:pt x="1041" y="2552"/>
                    <a:pt x="1043" y="2568"/>
                    <a:pt x="1028" y="2568"/>
                  </a:cubicBezTo>
                  <a:lnTo>
                    <a:pt x="144" y="2568"/>
                  </a:lnTo>
                  <a:cubicBezTo>
                    <a:pt x="65" y="2568"/>
                    <a:pt x="0" y="2633"/>
                    <a:pt x="0" y="2712"/>
                  </a:cubicBezTo>
                  <a:lnTo>
                    <a:pt x="0" y="2974"/>
                  </a:lnTo>
                  <a:cubicBezTo>
                    <a:pt x="0" y="3054"/>
                    <a:pt x="40" y="3119"/>
                    <a:pt x="90" y="3119"/>
                  </a:cubicBezTo>
                  <a:cubicBezTo>
                    <a:pt x="140" y="3119"/>
                    <a:pt x="188" y="3183"/>
                    <a:pt x="197" y="3262"/>
                  </a:cubicBezTo>
                  <a:lnTo>
                    <a:pt x="291" y="4094"/>
                  </a:lnTo>
                  <a:cubicBezTo>
                    <a:pt x="300" y="4173"/>
                    <a:pt x="372" y="4238"/>
                    <a:pt x="452" y="4238"/>
                  </a:cubicBezTo>
                  <a:lnTo>
                    <a:pt x="1942" y="4238"/>
                  </a:lnTo>
                  <a:cubicBezTo>
                    <a:pt x="2022" y="4238"/>
                    <a:pt x="2094" y="4173"/>
                    <a:pt x="2103" y="4094"/>
                  </a:cubicBezTo>
                  <a:lnTo>
                    <a:pt x="2197" y="3262"/>
                  </a:lnTo>
                  <a:cubicBezTo>
                    <a:pt x="2206" y="3183"/>
                    <a:pt x="2254" y="3119"/>
                    <a:pt x="2304" y="3119"/>
                  </a:cubicBezTo>
                  <a:cubicBezTo>
                    <a:pt x="2353" y="3119"/>
                    <a:pt x="2394" y="3054"/>
                    <a:pt x="2394" y="2974"/>
                  </a:cubicBezTo>
                  <a:lnTo>
                    <a:pt x="2394" y="2712"/>
                  </a:lnTo>
                  <a:cubicBezTo>
                    <a:pt x="2394" y="2633"/>
                    <a:pt x="2329" y="2568"/>
                    <a:pt x="2249" y="2568"/>
                  </a:cubicBezTo>
                  <a:close/>
                  <a:moveTo>
                    <a:pt x="1664" y="3530"/>
                  </a:moveTo>
                  <a:cubicBezTo>
                    <a:pt x="1589" y="3643"/>
                    <a:pt x="1267" y="3914"/>
                    <a:pt x="1197" y="3914"/>
                  </a:cubicBezTo>
                  <a:cubicBezTo>
                    <a:pt x="1129" y="3914"/>
                    <a:pt x="804" y="3642"/>
                    <a:pt x="730" y="3530"/>
                  </a:cubicBezTo>
                  <a:cubicBezTo>
                    <a:pt x="693" y="3473"/>
                    <a:pt x="666" y="3411"/>
                    <a:pt x="671" y="3329"/>
                  </a:cubicBezTo>
                  <a:cubicBezTo>
                    <a:pt x="679" y="3184"/>
                    <a:pt x="797" y="3065"/>
                    <a:pt x="942" y="3065"/>
                  </a:cubicBezTo>
                  <a:cubicBezTo>
                    <a:pt x="1091" y="3065"/>
                    <a:pt x="1178" y="3224"/>
                    <a:pt x="1197" y="3224"/>
                  </a:cubicBezTo>
                  <a:cubicBezTo>
                    <a:pt x="1218" y="3224"/>
                    <a:pt x="1309" y="3065"/>
                    <a:pt x="1452" y="3065"/>
                  </a:cubicBezTo>
                  <a:cubicBezTo>
                    <a:pt x="1597" y="3065"/>
                    <a:pt x="1715" y="3184"/>
                    <a:pt x="1723" y="3329"/>
                  </a:cubicBezTo>
                  <a:cubicBezTo>
                    <a:pt x="1727" y="3411"/>
                    <a:pt x="1701" y="3473"/>
                    <a:pt x="1664" y="35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/>
            </a:p>
          </p:txBody>
        </p:sp>
      </p:grpSp>
      <p:grpSp>
        <p:nvGrpSpPr>
          <p:cNvPr id="268" name="işľíḋè">
            <a:extLst>
              <a:ext uri="{FF2B5EF4-FFF2-40B4-BE49-F238E27FC236}">
                <a16:creationId xmlns:a16="http://schemas.microsoft.com/office/drawing/2014/main" xmlns="" id="{3D3EED4F-DB64-463A-B616-4492D7B1CECA}"/>
              </a:ext>
            </a:extLst>
          </p:cNvPr>
          <p:cNvGrpSpPr/>
          <p:nvPr/>
        </p:nvGrpSpPr>
        <p:grpSpPr>
          <a:xfrm>
            <a:off x="10153385" y="2549810"/>
            <a:ext cx="723900" cy="723897"/>
            <a:chOff x="1484197" y="1544836"/>
            <a:chExt cx="723900" cy="723898"/>
          </a:xfrm>
        </p:grpSpPr>
        <p:sp>
          <p:nvSpPr>
            <p:cNvPr id="269" name="ïṥḷîḑé">
              <a:extLst>
                <a:ext uri="{FF2B5EF4-FFF2-40B4-BE49-F238E27FC236}">
                  <a16:creationId xmlns:a16="http://schemas.microsoft.com/office/drawing/2014/main" xmlns="" id="{28610CC9-D56E-4CDB-852E-52C2437C34A0}"/>
                </a:ext>
              </a:extLst>
            </p:cNvPr>
            <p:cNvSpPr/>
            <p:nvPr/>
          </p:nvSpPr>
          <p:spPr>
            <a:xfrm>
              <a:off x="1484197" y="1544836"/>
              <a:ext cx="723900" cy="7238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/>
            </a:p>
          </p:txBody>
        </p:sp>
        <p:sp>
          <p:nvSpPr>
            <p:cNvPr id="270" name="ïṡḷíḓe">
              <a:extLst>
                <a:ext uri="{FF2B5EF4-FFF2-40B4-BE49-F238E27FC236}">
                  <a16:creationId xmlns:a16="http://schemas.microsoft.com/office/drawing/2014/main" xmlns="" id="{1039AB2C-4D37-4158-8632-38816AA2784B}"/>
                </a:ext>
              </a:extLst>
            </p:cNvPr>
            <p:cNvSpPr/>
            <p:nvPr/>
          </p:nvSpPr>
          <p:spPr>
            <a:xfrm>
              <a:off x="1711932" y="1743075"/>
              <a:ext cx="287133" cy="316174"/>
            </a:xfrm>
            <a:custGeom>
              <a:avLst/>
              <a:gdLst>
                <a:gd name="T0" fmla="*/ 409 w 409"/>
                <a:gd name="T1" fmla="*/ 391 h 451"/>
                <a:gd name="T2" fmla="*/ 409 w 409"/>
                <a:gd name="T3" fmla="*/ 451 h 451"/>
                <a:gd name="T4" fmla="*/ 0 w 409"/>
                <a:gd name="T5" fmla="*/ 451 h 451"/>
                <a:gd name="T6" fmla="*/ 0 w 409"/>
                <a:gd name="T7" fmla="*/ 391 h 451"/>
                <a:gd name="T8" fmla="*/ 54 w 409"/>
                <a:gd name="T9" fmla="*/ 314 h 451"/>
                <a:gd name="T10" fmla="*/ 121 w 409"/>
                <a:gd name="T11" fmla="*/ 282 h 451"/>
                <a:gd name="T12" fmla="*/ 167 w 409"/>
                <a:gd name="T13" fmla="*/ 378 h 451"/>
                <a:gd name="T14" fmla="*/ 190 w 409"/>
                <a:gd name="T15" fmla="*/ 314 h 451"/>
                <a:gd name="T16" fmla="*/ 205 w 409"/>
                <a:gd name="T17" fmla="*/ 316 h 451"/>
                <a:gd name="T18" fmla="*/ 219 w 409"/>
                <a:gd name="T19" fmla="*/ 314 h 451"/>
                <a:gd name="T20" fmla="*/ 241 w 409"/>
                <a:gd name="T21" fmla="*/ 375 h 451"/>
                <a:gd name="T22" fmla="*/ 286 w 409"/>
                <a:gd name="T23" fmla="*/ 281 h 451"/>
                <a:gd name="T24" fmla="*/ 355 w 409"/>
                <a:gd name="T25" fmla="*/ 314 h 451"/>
                <a:gd name="T26" fmla="*/ 409 w 409"/>
                <a:gd name="T27" fmla="*/ 391 h 451"/>
                <a:gd name="T28" fmla="*/ 60 w 409"/>
                <a:gd name="T29" fmla="*/ 181 h 451"/>
                <a:gd name="T30" fmla="*/ 60 w 409"/>
                <a:gd name="T31" fmla="*/ 137 h 451"/>
                <a:gd name="T32" fmla="*/ 70 w 409"/>
                <a:gd name="T33" fmla="*/ 120 h 451"/>
                <a:gd name="T34" fmla="*/ 205 w 409"/>
                <a:gd name="T35" fmla="*/ 0 h 451"/>
                <a:gd name="T36" fmla="*/ 339 w 409"/>
                <a:gd name="T37" fmla="*/ 120 h 451"/>
                <a:gd name="T38" fmla="*/ 349 w 409"/>
                <a:gd name="T39" fmla="*/ 137 h 451"/>
                <a:gd name="T40" fmla="*/ 349 w 409"/>
                <a:gd name="T41" fmla="*/ 181 h 451"/>
                <a:gd name="T42" fmla="*/ 328 w 409"/>
                <a:gd name="T43" fmla="*/ 202 h 451"/>
                <a:gd name="T44" fmla="*/ 307 w 409"/>
                <a:gd name="T45" fmla="*/ 181 h 451"/>
                <a:gd name="T46" fmla="*/ 307 w 409"/>
                <a:gd name="T47" fmla="*/ 172 h 451"/>
                <a:gd name="T48" fmla="*/ 205 w 409"/>
                <a:gd name="T49" fmla="*/ 281 h 451"/>
                <a:gd name="T50" fmla="*/ 102 w 409"/>
                <a:gd name="T51" fmla="*/ 172 h 451"/>
                <a:gd name="T52" fmla="*/ 102 w 409"/>
                <a:gd name="T53" fmla="*/ 181 h 451"/>
                <a:gd name="T54" fmla="*/ 87 w 409"/>
                <a:gd name="T55" fmla="*/ 201 h 451"/>
                <a:gd name="T56" fmla="*/ 140 w 409"/>
                <a:gd name="T57" fmla="*/ 269 h 451"/>
                <a:gd name="T58" fmla="*/ 156 w 409"/>
                <a:gd name="T59" fmla="*/ 271 h 451"/>
                <a:gd name="T60" fmla="*/ 166 w 409"/>
                <a:gd name="T61" fmla="*/ 292 h 451"/>
                <a:gd name="T62" fmla="*/ 143 w 409"/>
                <a:gd name="T63" fmla="*/ 295 h 451"/>
                <a:gd name="T64" fmla="*/ 132 w 409"/>
                <a:gd name="T65" fmla="*/ 280 h 451"/>
                <a:gd name="T66" fmla="*/ 73 w 409"/>
                <a:gd name="T67" fmla="*/ 200 h 451"/>
                <a:gd name="T68" fmla="*/ 60 w 409"/>
                <a:gd name="T69" fmla="*/ 181 h 451"/>
                <a:gd name="T70" fmla="*/ 84 w 409"/>
                <a:gd name="T71" fmla="*/ 115 h 451"/>
                <a:gd name="T72" fmla="*/ 86 w 409"/>
                <a:gd name="T73" fmla="*/ 115 h 451"/>
                <a:gd name="T74" fmla="*/ 89 w 409"/>
                <a:gd name="T75" fmla="*/ 118 h 451"/>
                <a:gd name="T76" fmla="*/ 100 w 409"/>
                <a:gd name="T77" fmla="*/ 128 h 451"/>
                <a:gd name="T78" fmla="*/ 205 w 409"/>
                <a:gd name="T79" fmla="*/ 40 h 451"/>
                <a:gd name="T80" fmla="*/ 309 w 409"/>
                <a:gd name="T81" fmla="*/ 128 h 451"/>
                <a:gd name="T82" fmla="*/ 325 w 409"/>
                <a:gd name="T83" fmla="*/ 117 h 451"/>
                <a:gd name="T84" fmla="*/ 205 w 409"/>
                <a:gd name="T85" fmla="*/ 13 h 451"/>
                <a:gd name="T86" fmla="*/ 84 w 409"/>
                <a:gd name="T87" fmla="*/ 11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" h="451">
                  <a:moveTo>
                    <a:pt x="409" y="391"/>
                  </a:moveTo>
                  <a:lnTo>
                    <a:pt x="409" y="451"/>
                  </a:lnTo>
                  <a:lnTo>
                    <a:pt x="0" y="451"/>
                  </a:lnTo>
                  <a:lnTo>
                    <a:pt x="0" y="391"/>
                  </a:lnTo>
                  <a:cubicBezTo>
                    <a:pt x="0" y="363"/>
                    <a:pt x="25" y="328"/>
                    <a:pt x="54" y="314"/>
                  </a:cubicBezTo>
                  <a:lnTo>
                    <a:pt x="121" y="282"/>
                  </a:lnTo>
                  <a:lnTo>
                    <a:pt x="167" y="378"/>
                  </a:lnTo>
                  <a:lnTo>
                    <a:pt x="190" y="314"/>
                  </a:lnTo>
                  <a:cubicBezTo>
                    <a:pt x="195" y="315"/>
                    <a:pt x="200" y="316"/>
                    <a:pt x="205" y="316"/>
                  </a:cubicBezTo>
                  <a:cubicBezTo>
                    <a:pt x="209" y="316"/>
                    <a:pt x="214" y="315"/>
                    <a:pt x="219" y="314"/>
                  </a:cubicBezTo>
                  <a:lnTo>
                    <a:pt x="241" y="375"/>
                  </a:lnTo>
                  <a:lnTo>
                    <a:pt x="286" y="281"/>
                  </a:lnTo>
                  <a:lnTo>
                    <a:pt x="355" y="314"/>
                  </a:lnTo>
                  <a:cubicBezTo>
                    <a:pt x="385" y="328"/>
                    <a:pt x="409" y="363"/>
                    <a:pt x="409" y="391"/>
                  </a:cubicBezTo>
                  <a:close/>
                  <a:moveTo>
                    <a:pt x="60" y="181"/>
                  </a:moveTo>
                  <a:lnTo>
                    <a:pt x="60" y="137"/>
                  </a:lnTo>
                  <a:cubicBezTo>
                    <a:pt x="60" y="130"/>
                    <a:pt x="64" y="124"/>
                    <a:pt x="70" y="120"/>
                  </a:cubicBezTo>
                  <a:cubicBezTo>
                    <a:pt x="78" y="53"/>
                    <a:pt x="135" y="0"/>
                    <a:pt x="205" y="0"/>
                  </a:cubicBezTo>
                  <a:cubicBezTo>
                    <a:pt x="274" y="0"/>
                    <a:pt x="331" y="53"/>
                    <a:pt x="339" y="120"/>
                  </a:cubicBezTo>
                  <a:cubicBezTo>
                    <a:pt x="345" y="124"/>
                    <a:pt x="349" y="130"/>
                    <a:pt x="349" y="137"/>
                  </a:cubicBezTo>
                  <a:lnTo>
                    <a:pt x="349" y="181"/>
                  </a:lnTo>
                  <a:cubicBezTo>
                    <a:pt x="349" y="192"/>
                    <a:pt x="339" y="202"/>
                    <a:pt x="328" y="202"/>
                  </a:cubicBezTo>
                  <a:cubicBezTo>
                    <a:pt x="316" y="202"/>
                    <a:pt x="307" y="192"/>
                    <a:pt x="307" y="181"/>
                  </a:cubicBezTo>
                  <a:lnTo>
                    <a:pt x="307" y="172"/>
                  </a:lnTo>
                  <a:cubicBezTo>
                    <a:pt x="296" y="228"/>
                    <a:pt x="254" y="281"/>
                    <a:pt x="205" y="281"/>
                  </a:cubicBezTo>
                  <a:cubicBezTo>
                    <a:pt x="155" y="281"/>
                    <a:pt x="113" y="228"/>
                    <a:pt x="102" y="172"/>
                  </a:cubicBezTo>
                  <a:lnTo>
                    <a:pt x="102" y="181"/>
                  </a:lnTo>
                  <a:cubicBezTo>
                    <a:pt x="102" y="190"/>
                    <a:pt x="96" y="198"/>
                    <a:pt x="87" y="201"/>
                  </a:cubicBezTo>
                  <a:cubicBezTo>
                    <a:pt x="96" y="229"/>
                    <a:pt x="114" y="253"/>
                    <a:pt x="140" y="269"/>
                  </a:cubicBezTo>
                  <a:cubicBezTo>
                    <a:pt x="144" y="268"/>
                    <a:pt x="150" y="268"/>
                    <a:pt x="156" y="271"/>
                  </a:cubicBezTo>
                  <a:cubicBezTo>
                    <a:pt x="165" y="276"/>
                    <a:pt x="170" y="285"/>
                    <a:pt x="166" y="292"/>
                  </a:cubicBezTo>
                  <a:cubicBezTo>
                    <a:pt x="163" y="298"/>
                    <a:pt x="153" y="300"/>
                    <a:pt x="143" y="295"/>
                  </a:cubicBezTo>
                  <a:cubicBezTo>
                    <a:pt x="137" y="292"/>
                    <a:pt x="132" y="286"/>
                    <a:pt x="132" y="280"/>
                  </a:cubicBezTo>
                  <a:cubicBezTo>
                    <a:pt x="103" y="261"/>
                    <a:pt x="82" y="233"/>
                    <a:pt x="73" y="200"/>
                  </a:cubicBezTo>
                  <a:cubicBezTo>
                    <a:pt x="66" y="197"/>
                    <a:pt x="60" y="190"/>
                    <a:pt x="60" y="181"/>
                  </a:cubicBezTo>
                  <a:close/>
                  <a:moveTo>
                    <a:pt x="84" y="115"/>
                  </a:moveTo>
                  <a:cubicBezTo>
                    <a:pt x="85" y="115"/>
                    <a:pt x="85" y="115"/>
                    <a:pt x="86" y="115"/>
                  </a:cubicBezTo>
                  <a:cubicBezTo>
                    <a:pt x="88" y="116"/>
                    <a:pt x="89" y="117"/>
                    <a:pt x="89" y="118"/>
                  </a:cubicBezTo>
                  <a:cubicBezTo>
                    <a:pt x="94" y="120"/>
                    <a:pt x="98" y="124"/>
                    <a:pt x="100" y="128"/>
                  </a:cubicBezTo>
                  <a:cubicBezTo>
                    <a:pt x="106" y="70"/>
                    <a:pt x="150" y="40"/>
                    <a:pt x="205" y="40"/>
                  </a:cubicBezTo>
                  <a:cubicBezTo>
                    <a:pt x="259" y="40"/>
                    <a:pt x="303" y="70"/>
                    <a:pt x="309" y="128"/>
                  </a:cubicBezTo>
                  <a:cubicBezTo>
                    <a:pt x="312" y="122"/>
                    <a:pt x="318" y="118"/>
                    <a:pt x="325" y="117"/>
                  </a:cubicBezTo>
                  <a:cubicBezTo>
                    <a:pt x="316" y="58"/>
                    <a:pt x="266" y="13"/>
                    <a:pt x="205" y="13"/>
                  </a:cubicBezTo>
                  <a:cubicBezTo>
                    <a:pt x="144" y="13"/>
                    <a:pt x="94" y="57"/>
                    <a:pt x="84" y="11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/>
            </a:p>
          </p:txBody>
        </p:sp>
      </p:grpSp>
      <p:grpSp>
        <p:nvGrpSpPr>
          <p:cNvPr id="265" name="íśḷiḍê">
            <a:extLst>
              <a:ext uri="{FF2B5EF4-FFF2-40B4-BE49-F238E27FC236}">
                <a16:creationId xmlns:a16="http://schemas.microsoft.com/office/drawing/2014/main" xmlns="" id="{C72A70FF-60BE-4B2D-BBD1-F5857F8C9BDB}"/>
              </a:ext>
            </a:extLst>
          </p:cNvPr>
          <p:cNvGrpSpPr/>
          <p:nvPr/>
        </p:nvGrpSpPr>
        <p:grpSpPr>
          <a:xfrm>
            <a:off x="7943717" y="1604917"/>
            <a:ext cx="723900" cy="723897"/>
            <a:chOff x="1484197" y="1544836"/>
            <a:chExt cx="723900" cy="723898"/>
          </a:xfrm>
        </p:grpSpPr>
        <p:sp>
          <p:nvSpPr>
            <p:cNvPr id="266" name="ï$ļíḑe">
              <a:extLst>
                <a:ext uri="{FF2B5EF4-FFF2-40B4-BE49-F238E27FC236}">
                  <a16:creationId xmlns:a16="http://schemas.microsoft.com/office/drawing/2014/main" xmlns="" id="{D63C4745-9624-4022-AAF8-C676606591B8}"/>
                </a:ext>
              </a:extLst>
            </p:cNvPr>
            <p:cNvSpPr/>
            <p:nvPr/>
          </p:nvSpPr>
          <p:spPr>
            <a:xfrm>
              <a:off x="1484197" y="1544836"/>
              <a:ext cx="723900" cy="723898"/>
            </a:xfrm>
            <a:prstGeom prst="ellipse">
              <a:avLst/>
            </a:prstGeom>
            <a:solidFill>
              <a:schemeClr val="accent2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/>
            </a:p>
          </p:txBody>
        </p:sp>
        <p:sp>
          <p:nvSpPr>
            <p:cNvPr id="267" name="îšḷîdé">
              <a:extLst>
                <a:ext uri="{FF2B5EF4-FFF2-40B4-BE49-F238E27FC236}">
                  <a16:creationId xmlns:a16="http://schemas.microsoft.com/office/drawing/2014/main" xmlns="" id="{E481E8F3-45BF-43B5-B8CE-357CFD66CEC0}"/>
                </a:ext>
              </a:extLst>
            </p:cNvPr>
            <p:cNvSpPr/>
            <p:nvPr/>
          </p:nvSpPr>
          <p:spPr>
            <a:xfrm>
              <a:off x="1697756" y="1743075"/>
              <a:ext cx="315484" cy="316174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33" h="6557">
                  <a:moveTo>
                    <a:pt x="6261" y="6008"/>
                  </a:moveTo>
                  <a:lnTo>
                    <a:pt x="4845" y="6008"/>
                  </a:lnTo>
                  <a:cubicBezTo>
                    <a:pt x="5150" y="5779"/>
                    <a:pt x="5372" y="5475"/>
                    <a:pt x="5468" y="5148"/>
                  </a:cubicBezTo>
                  <a:cubicBezTo>
                    <a:pt x="5520" y="4972"/>
                    <a:pt x="5534" y="4792"/>
                    <a:pt x="5544" y="4625"/>
                  </a:cubicBezTo>
                  <a:cubicBezTo>
                    <a:pt x="5585" y="3852"/>
                    <a:pt x="5514" y="3079"/>
                    <a:pt x="5332" y="2327"/>
                  </a:cubicBezTo>
                  <a:cubicBezTo>
                    <a:pt x="5301" y="2201"/>
                    <a:pt x="5188" y="2115"/>
                    <a:pt x="5057" y="2119"/>
                  </a:cubicBezTo>
                  <a:cubicBezTo>
                    <a:pt x="4957" y="2123"/>
                    <a:pt x="4869" y="2180"/>
                    <a:pt x="4825" y="2267"/>
                  </a:cubicBezTo>
                  <a:cubicBezTo>
                    <a:pt x="4593" y="1716"/>
                    <a:pt x="4309" y="1191"/>
                    <a:pt x="4033" y="677"/>
                  </a:cubicBezTo>
                  <a:cubicBezTo>
                    <a:pt x="3980" y="579"/>
                    <a:pt x="3873" y="523"/>
                    <a:pt x="3762" y="536"/>
                  </a:cubicBezTo>
                  <a:cubicBezTo>
                    <a:pt x="3652" y="549"/>
                    <a:pt x="3560" y="628"/>
                    <a:pt x="3530" y="736"/>
                  </a:cubicBezTo>
                  <a:cubicBezTo>
                    <a:pt x="3522" y="768"/>
                    <a:pt x="3512" y="799"/>
                    <a:pt x="3501" y="829"/>
                  </a:cubicBezTo>
                  <a:cubicBezTo>
                    <a:pt x="3370" y="585"/>
                    <a:pt x="3222" y="352"/>
                    <a:pt x="3058" y="131"/>
                  </a:cubicBezTo>
                  <a:cubicBezTo>
                    <a:pt x="2990" y="39"/>
                    <a:pt x="2870" y="0"/>
                    <a:pt x="2761" y="33"/>
                  </a:cubicBezTo>
                  <a:cubicBezTo>
                    <a:pt x="2652" y="67"/>
                    <a:pt x="2574" y="165"/>
                    <a:pt x="2568" y="280"/>
                  </a:cubicBezTo>
                  <a:cubicBezTo>
                    <a:pt x="2554" y="545"/>
                    <a:pt x="2441" y="833"/>
                    <a:pt x="2212" y="1184"/>
                  </a:cubicBezTo>
                  <a:cubicBezTo>
                    <a:pt x="2144" y="1288"/>
                    <a:pt x="2072" y="1391"/>
                    <a:pt x="2000" y="1492"/>
                  </a:cubicBezTo>
                  <a:cubicBezTo>
                    <a:pt x="1854" y="1699"/>
                    <a:pt x="1702" y="1912"/>
                    <a:pt x="1580" y="2148"/>
                  </a:cubicBezTo>
                  <a:cubicBezTo>
                    <a:pt x="1485" y="2329"/>
                    <a:pt x="1418" y="2511"/>
                    <a:pt x="1377" y="2687"/>
                  </a:cubicBezTo>
                  <a:cubicBezTo>
                    <a:pt x="1305" y="2649"/>
                    <a:pt x="1220" y="2644"/>
                    <a:pt x="1142" y="2677"/>
                  </a:cubicBezTo>
                  <a:cubicBezTo>
                    <a:pt x="1042" y="2720"/>
                    <a:pt x="977" y="2819"/>
                    <a:pt x="977" y="2927"/>
                  </a:cubicBezTo>
                  <a:lnTo>
                    <a:pt x="976" y="3357"/>
                  </a:lnTo>
                  <a:cubicBezTo>
                    <a:pt x="976" y="3536"/>
                    <a:pt x="974" y="3721"/>
                    <a:pt x="989" y="3911"/>
                  </a:cubicBezTo>
                  <a:cubicBezTo>
                    <a:pt x="1052" y="4695"/>
                    <a:pt x="1382" y="5440"/>
                    <a:pt x="1920" y="6013"/>
                  </a:cubicBezTo>
                  <a:lnTo>
                    <a:pt x="272" y="6013"/>
                  </a:lnTo>
                  <a:cubicBezTo>
                    <a:pt x="121" y="6013"/>
                    <a:pt x="0" y="6135"/>
                    <a:pt x="0" y="6285"/>
                  </a:cubicBezTo>
                  <a:cubicBezTo>
                    <a:pt x="0" y="6436"/>
                    <a:pt x="121" y="6557"/>
                    <a:pt x="272" y="6557"/>
                  </a:cubicBezTo>
                  <a:lnTo>
                    <a:pt x="6261" y="6557"/>
                  </a:lnTo>
                  <a:cubicBezTo>
                    <a:pt x="6412" y="6557"/>
                    <a:pt x="6533" y="6436"/>
                    <a:pt x="6533" y="6285"/>
                  </a:cubicBezTo>
                  <a:cubicBezTo>
                    <a:pt x="6533" y="6129"/>
                    <a:pt x="6412" y="6008"/>
                    <a:pt x="6261" y="6008"/>
                  </a:cubicBezTo>
                  <a:close/>
                  <a:moveTo>
                    <a:pt x="1522" y="3603"/>
                  </a:moveTo>
                  <a:cubicBezTo>
                    <a:pt x="1596" y="3637"/>
                    <a:pt x="1682" y="3639"/>
                    <a:pt x="1758" y="3601"/>
                  </a:cubicBezTo>
                  <a:cubicBezTo>
                    <a:pt x="1874" y="3545"/>
                    <a:pt x="1936" y="3415"/>
                    <a:pt x="1904" y="3289"/>
                  </a:cubicBezTo>
                  <a:cubicBezTo>
                    <a:pt x="1821" y="2967"/>
                    <a:pt x="1946" y="2625"/>
                    <a:pt x="2065" y="2396"/>
                  </a:cubicBezTo>
                  <a:cubicBezTo>
                    <a:pt x="2170" y="2192"/>
                    <a:pt x="2304" y="2004"/>
                    <a:pt x="2446" y="1803"/>
                  </a:cubicBezTo>
                  <a:cubicBezTo>
                    <a:pt x="2522" y="1696"/>
                    <a:pt x="2598" y="1588"/>
                    <a:pt x="2669" y="1479"/>
                  </a:cubicBezTo>
                  <a:cubicBezTo>
                    <a:pt x="2760" y="1340"/>
                    <a:pt x="2866" y="1163"/>
                    <a:pt x="2953" y="959"/>
                  </a:cubicBezTo>
                  <a:cubicBezTo>
                    <a:pt x="3056" y="1140"/>
                    <a:pt x="3148" y="1327"/>
                    <a:pt x="3228" y="1519"/>
                  </a:cubicBezTo>
                  <a:cubicBezTo>
                    <a:pt x="3264" y="1607"/>
                    <a:pt x="3345" y="1669"/>
                    <a:pt x="3438" y="1684"/>
                  </a:cubicBezTo>
                  <a:cubicBezTo>
                    <a:pt x="3532" y="1697"/>
                    <a:pt x="3628" y="1661"/>
                    <a:pt x="3689" y="1588"/>
                  </a:cubicBezTo>
                  <a:cubicBezTo>
                    <a:pt x="3733" y="1535"/>
                    <a:pt x="3774" y="1477"/>
                    <a:pt x="3813" y="1419"/>
                  </a:cubicBezTo>
                  <a:cubicBezTo>
                    <a:pt x="4124" y="2009"/>
                    <a:pt x="4418" y="2619"/>
                    <a:pt x="4604" y="3255"/>
                  </a:cubicBezTo>
                  <a:cubicBezTo>
                    <a:pt x="4637" y="3368"/>
                    <a:pt x="4740" y="3448"/>
                    <a:pt x="4858" y="3451"/>
                  </a:cubicBezTo>
                  <a:cubicBezTo>
                    <a:pt x="4900" y="3452"/>
                    <a:pt x="4937" y="3444"/>
                    <a:pt x="4972" y="3429"/>
                  </a:cubicBezTo>
                  <a:cubicBezTo>
                    <a:pt x="5012" y="3816"/>
                    <a:pt x="5021" y="4205"/>
                    <a:pt x="5001" y="4595"/>
                  </a:cubicBezTo>
                  <a:cubicBezTo>
                    <a:pt x="4993" y="4751"/>
                    <a:pt x="4980" y="4879"/>
                    <a:pt x="4946" y="4995"/>
                  </a:cubicBezTo>
                  <a:cubicBezTo>
                    <a:pt x="4868" y="5265"/>
                    <a:pt x="4648" y="5519"/>
                    <a:pt x="4342" y="5687"/>
                  </a:cubicBezTo>
                  <a:cubicBezTo>
                    <a:pt x="4150" y="5793"/>
                    <a:pt x="3929" y="5871"/>
                    <a:pt x="3646" y="5928"/>
                  </a:cubicBezTo>
                  <a:lnTo>
                    <a:pt x="3646" y="5108"/>
                  </a:lnTo>
                  <a:lnTo>
                    <a:pt x="4534" y="4237"/>
                  </a:lnTo>
                  <a:cubicBezTo>
                    <a:pt x="4642" y="4132"/>
                    <a:pt x="4644" y="3960"/>
                    <a:pt x="4538" y="3852"/>
                  </a:cubicBezTo>
                  <a:cubicBezTo>
                    <a:pt x="4433" y="3744"/>
                    <a:pt x="4261" y="3743"/>
                    <a:pt x="4153" y="3848"/>
                  </a:cubicBezTo>
                  <a:lnTo>
                    <a:pt x="3646" y="4345"/>
                  </a:lnTo>
                  <a:lnTo>
                    <a:pt x="3646" y="2776"/>
                  </a:lnTo>
                  <a:cubicBezTo>
                    <a:pt x="3646" y="2625"/>
                    <a:pt x="3525" y="2504"/>
                    <a:pt x="3374" y="2504"/>
                  </a:cubicBezTo>
                  <a:cubicBezTo>
                    <a:pt x="3224" y="2504"/>
                    <a:pt x="3102" y="2625"/>
                    <a:pt x="3102" y="2776"/>
                  </a:cubicBezTo>
                  <a:lnTo>
                    <a:pt x="3102" y="3348"/>
                  </a:lnTo>
                  <a:lnTo>
                    <a:pt x="2701" y="2971"/>
                  </a:lnTo>
                  <a:cubicBezTo>
                    <a:pt x="2592" y="2868"/>
                    <a:pt x="2420" y="2873"/>
                    <a:pt x="2316" y="2983"/>
                  </a:cubicBezTo>
                  <a:cubicBezTo>
                    <a:pt x="2213" y="3092"/>
                    <a:pt x="2218" y="3264"/>
                    <a:pt x="2328" y="3368"/>
                  </a:cubicBezTo>
                  <a:lnTo>
                    <a:pt x="3102" y="4097"/>
                  </a:lnTo>
                  <a:lnTo>
                    <a:pt x="3102" y="6005"/>
                  </a:lnTo>
                  <a:cubicBezTo>
                    <a:pt x="2998" y="6009"/>
                    <a:pt x="2894" y="6005"/>
                    <a:pt x="2814" y="5983"/>
                  </a:cubicBezTo>
                  <a:cubicBezTo>
                    <a:pt x="2661" y="5940"/>
                    <a:pt x="2508" y="5833"/>
                    <a:pt x="2332" y="5648"/>
                  </a:cubicBezTo>
                  <a:cubicBezTo>
                    <a:pt x="1872" y="5163"/>
                    <a:pt x="1589" y="4529"/>
                    <a:pt x="1536" y="3863"/>
                  </a:cubicBezTo>
                  <a:cubicBezTo>
                    <a:pt x="1528" y="3777"/>
                    <a:pt x="1524" y="3689"/>
                    <a:pt x="1522" y="360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/>
            </a:p>
          </p:txBody>
        </p:sp>
      </p:grpSp>
      <p:grpSp>
        <p:nvGrpSpPr>
          <p:cNvPr id="259" name="îṩlíḑè">
            <a:extLst>
              <a:ext uri="{FF2B5EF4-FFF2-40B4-BE49-F238E27FC236}">
                <a16:creationId xmlns:a16="http://schemas.microsoft.com/office/drawing/2014/main" xmlns="" id="{932F6364-EFFE-41ED-9F05-258868B31F04}"/>
              </a:ext>
            </a:extLst>
          </p:cNvPr>
          <p:cNvGrpSpPr/>
          <p:nvPr/>
        </p:nvGrpSpPr>
        <p:grpSpPr>
          <a:xfrm>
            <a:off x="3567287" y="1604917"/>
            <a:ext cx="723900" cy="723897"/>
            <a:chOff x="1484197" y="1544836"/>
            <a:chExt cx="723900" cy="723898"/>
          </a:xfrm>
        </p:grpSpPr>
        <p:sp>
          <p:nvSpPr>
            <p:cNvPr id="260" name="işḷidè">
              <a:extLst>
                <a:ext uri="{FF2B5EF4-FFF2-40B4-BE49-F238E27FC236}">
                  <a16:creationId xmlns:a16="http://schemas.microsoft.com/office/drawing/2014/main" xmlns="" id="{9C631342-13D4-4D64-8E39-B21303A8F2B9}"/>
                </a:ext>
              </a:extLst>
            </p:cNvPr>
            <p:cNvSpPr/>
            <p:nvPr/>
          </p:nvSpPr>
          <p:spPr>
            <a:xfrm>
              <a:off x="1484197" y="1544836"/>
              <a:ext cx="723900" cy="723898"/>
            </a:xfrm>
            <a:prstGeom prst="ellipse">
              <a:avLst/>
            </a:prstGeom>
            <a:solidFill>
              <a:schemeClr val="accent2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/>
            </a:p>
          </p:txBody>
        </p:sp>
        <p:sp>
          <p:nvSpPr>
            <p:cNvPr id="261" name="îṥḻíḋê">
              <a:extLst>
                <a:ext uri="{FF2B5EF4-FFF2-40B4-BE49-F238E27FC236}">
                  <a16:creationId xmlns:a16="http://schemas.microsoft.com/office/drawing/2014/main" xmlns="" id="{CFCA5C1C-1CB3-4E22-AA14-8D351BB66489}"/>
                </a:ext>
              </a:extLst>
            </p:cNvPr>
            <p:cNvSpPr/>
            <p:nvPr/>
          </p:nvSpPr>
          <p:spPr>
            <a:xfrm>
              <a:off x="1697412" y="1756068"/>
              <a:ext cx="316174" cy="290186"/>
            </a:xfrm>
            <a:custGeom>
              <a:avLst/>
              <a:gdLst>
                <a:gd name="connsiteX0" fmla="*/ 468361 w 607621"/>
                <a:gd name="connsiteY0" fmla="*/ 481609 h 557679"/>
                <a:gd name="connsiteX1" fmla="*/ 481028 w 607621"/>
                <a:gd name="connsiteY1" fmla="*/ 494205 h 557679"/>
                <a:gd name="connsiteX2" fmla="*/ 468361 w 607621"/>
                <a:gd name="connsiteY2" fmla="*/ 506801 h 557679"/>
                <a:gd name="connsiteX3" fmla="*/ 455694 w 607621"/>
                <a:gd name="connsiteY3" fmla="*/ 494205 h 557679"/>
                <a:gd name="connsiteX4" fmla="*/ 468361 w 607621"/>
                <a:gd name="connsiteY4" fmla="*/ 481609 h 557679"/>
                <a:gd name="connsiteX5" fmla="*/ 139244 w 607621"/>
                <a:gd name="connsiteY5" fmla="*/ 481609 h 557679"/>
                <a:gd name="connsiteX6" fmla="*/ 151911 w 607621"/>
                <a:gd name="connsiteY6" fmla="*/ 494205 h 557679"/>
                <a:gd name="connsiteX7" fmla="*/ 139244 w 607621"/>
                <a:gd name="connsiteY7" fmla="*/ 506801 h 557679"/>
                <a:gd name="connsiteX8" fmla="*/ 126577 w 607621"/>
                <a:gd name="connsiteY8" fmla="*/ 494205 h 557679"/>
                <a:gd name="connsiteX9" fmla="*/ 139244 w 607621"/>
                <a:gd name="connsiteY9" fmla="*/ 481609 h 557679"/>
                <a:gd name="connsiteX10" fmla="*/ 468334 w 607621"/>
                <a:gd name="connsiteY10" fmla="*/ 456008 h 557679"/>
                <a:gd name="connsiteX11" fmla="*/ 430152 w 607621"/>
                <a:gd name="connsiteY11" fmla="*/ 494224 h 557679"/>
                <a:gd name="connsiteX12" fmla="*/ 468334 w 607621"/>
                <a:gd name="connsiteY12" fmla="*/ 532350 h 557679"/>
                <a:gd name="connsiteX13" fmla="*/ 506604 w 607621"/>
                <a:gd name="connsiteY13" fmla="*/ 494224 h 557679"/>
                <a:gd name="connsiteX14" fmla="*/ 468334 w 607621"/>
                <a:gd name="connsiteY14" fmla="*/ 456008 h 557679"/>
                <a:gd name="connsiteX15" fmla="*/ 139295 w 607621"/>
                <a:gd name="connsiteY15" fmla="*/ 456008 h 557679"/>
                <a:gd name="connsiteX16" fmla="*/ 101024 w 607621"/>
                <a:gd name="connsiteY16" fmla="*/ 494224 h 557679"/>
                <a:gd name="connsiteX17" fmla="*/ 139295 w 607621"/>
                <a:gd name="connsiteY17" fmla="*/ 532350 h 557679"/>
                <a:gd name="connsiteX18" fmla="*/ 177477 w 607621"/>
                <a:gd name="connsiteY18" fmla="*/ 494224 h 557679"/>
                <a:gd name="connsiteX19" fmla="*/ 139295 w 607621"/>
                <a:gd name="connsiteY19" fmla="*/ 456008 h 557679"/>
                <a:gd name="connsiteX20" fmla="*/ 329127 w 607621"/>
                <a:gd name="connsiteY20" fmla="*/ 405399 h 557679"/>
                <a:gd name="connsiteX21" fmla="*/ 354406 w 607621"/>
                <a:gd name="connsiteY21" fmla="*/ 405399 h 557679"/>
                <a:gd name="connsiteX22" fmla="*/ 367135 w 607621"/>
                <a:gd name="connsiteY22" fmla="*/ 418021 h 557679"/>
                <a:gd name="connsiteX23" fmla="*/ 354406 w 607621"/>
                <a:gd name="connsiteY23" fmla="*/ 430732 h 557679"/>
                <a:gd name="connsiteX24" fmla="*/ 329127 w 607621"/>
                <a:gd name="connsiteY24" fmla="*/ 430732 h 557679"/>
                <a:gd name="connsiteX25" fmla="*/ 316398 w 607621"/>
                <a:gd name="connsiteY25" fmla="*/ 418021 h 557679"/>
                <a:gd name="connsiteX26" fmla="*/ 329127 w 607621"/>
                <a:gd name="connsiteY26" fmla="*/ 405399 h 557679"/>
                <a:gd name="connsiteX27" fmla="*/ 161723 w 607621"/>
                <a:gd name="connsiteY27" fmla="*/ 389797 h 557679"/>
                <a:gd name="connsiteX28" fmla="*/ 34896 w 607621"/>
                <a:gd name="connsiteY28" fmla="*/ 430768 h 557679"/>
                <a:gd name="connsiteX29" fmla="*/ 26886 w 607621"/>
                <a:gd name="connsiteY29" fmla="*/ 481337 h 557679"/>
                <a:gd name="connsiteX30" fmla="*/ 76994 w 607621"/>
                <a:gd name="connsiteY30" fmla="*/ 481337 h 557679"/>
                <a:gd name="connsiteX31" fmla="*/ 139295 w 607621"/>
                <a:gd name="connsiteY31" fmla="*/ 430768 h 557679"/>
                <a:gd name="connsiteX32" fmla="*/ 201507 w 607621"/>
                <a:gd name="connsiteY32" fmla="*/ 481337 h 557679"/>
                <a:gd name="connsiteX33" fmla="*/ 406122 w 607621"/>
                <a:gd name="connsiteY33" fmla="*/ 481337 h 557679"/>
                <a:gd name="connsiteX34" fmla="*/ 468334 w 607621"/>
                <a:gd name="connsiteY34" fmla="*/ 430768 h 557679"/>
                <a:gd name="connsiteX35" fmla="*/ 530635 w 607621"/>
                <a:gd name="connsiteY35" fmla="*/ 481337 h 557679"/>
                <a:gd name="connsiteX36" fmla="*/ 556979 w 607621"/>
                <a:gd name="connsiteY36" fmla="*/ 481337 h 557679"/>
                <a:gd name="connsiteX37" fmla="*/ 557068 w 607621"/>
                <a:gd name="connsiteY37" fmla="*/ 481337 h 557679"/>
                <a:gd name="connsiteX38" fmla="*/ 557157 w 607621"/>
                <a:gd name="connsiteY38" fmla="*/ 481337 h 557679"/>
                <a:gd name="connsiteX39" fmla="*/ 558047 w 607621"/>
                <a:gd name="connsiteY39" fmla="*/ 481337 h 557679"/>
                <a:gd name="connsiteX40" fmla="*/ 582256 w 607621"/>
                <a:gd name="connsiteY40" fmla="*/ 478048 h 557679"/>
                <a:gd name="connsiteX41" fmla="*/ 582256 w 607621"/>
                <a:gd name="connsiteY41" fmla="*/ 389975 h 557679"/>
                <a:gd name="connsiteX42" fmla="*/ 169645 w 607621"/>
                <a:gd name="connsiteY42" fmla="*/ 389975 h 557679"/>
                <a:gd name="connsiteX43" fmla="*/ 392415 w 607621"/>
                <a:gd name="connsiteY43" fmla="*/ 307145 h 557679"/>
                <a:gd name="connsiteX44" fmla="*/ 392415 w 607621"/>
                <a:gd name="connsiteY44" fmla="*/ 364735 h 557679"/>
                <a:gd name="connsiteX45" fmla="*/ 505625 w 607621"/>
                <a:gd name="connsiteY45" fmla="*/ 364735 h 557679"/>
                <a:gd name="connsiteX46" fmla="*/ 478391 w 607621"/>
                <a:gd name="connsiteY46" fmla="*/ 341006 h 557679"/>
                <a:gd name="connsiteX47" fmla="*/ 428461 w 607621"/>
                <a:gd name="connsiteY47" fmla="*/ 315855 h 557679"/>
                <a:gd name="connsiteX48" fmla="*/ 392415 w 607621"/>
                <a:gd name="connsiteY48" fmla="*/ 307145 h 557679"/>
                <a:gd name="connsiteX49" fmla="*/ 354412 w 607621"/>
                <a:gd name="connsiteY49" fmla="*/ 304301 h 557679"/>
                <a:gd name="connsiteX50" fmla="*/ 278493 w 607621"/>
                <a:gd name="connsiteY50" fmla="*/ 315944 h 557679"/>
                <a:gd name="connsiteX51" fmla="*/ 224915 w 607621"/>
                <a:gd name="connsiteY51" fmla="*/ 341628 h 557679"/>
                <a:gd name="connsiteX52" fmla="*/ 195722 w 607621"/>
                <a:gd name="connsiteY52" fmla="*/ 364735 h 557679"/>
                <a:gd name="connsiteX53" fmla="*/ 367139 w 607621"/>
                <a:gd name="connsiteY53" fmla="*/ 364735 h 557679"/>
                <a:gd name="connsiteX54" fmla="*/ 367139 w 607621"/>
                <a:gd name="connsiteY54" fmla="*/ 304657 h 557679"/>
                <a:gd name="connsiteX55" fmla="*/ 354412 w 607621"/>
                <a:gd name="connsiteY55" fmla="*/ 304301 h 557679"/>
                <a:gd name="connsiteX56" fmla="*/ 329135 w 607621"/>
                <a:gd name="connsiteY56" fmla="*/ 50569 h 557679"/>
                <a:gd name="connsiteX57" fmla="*/ 221710 w 607621"/>
                <a:gd name="connsiteY57" fmla="*/ 94916 h 557679"/>
                <a:gd name="connsiteX58" fmla="*/ 184864 w 607621"/>
                <a:gd name="connsiteY58" fmla="*/ 154550 h 557679"/>
                <a:gd name="connsiteX59" fmla="*/ 206224 w 607621"/>
                <a:gd name="connsiteY59" fmla="*/ 152151 h 557679"/>
                <a:gd name="connsiteX60" fmla="*/ 256065 w 607621"/>
                <a:gd name="connsiteY60" fmla="*/ 166281 h 557679"/>
                <a:gd name="connsiteX61" fmla="*/ 267724 w 607621"/>
                <a:gd name="connsiteY61" fmla="*/ 174813 h 557679"/>
                <a:gd name="connsiteX62" fmla="*/ 279294 w 607621"/>
                <a:gd name="connsiteY62" fmla="*/ 166281 h 557679"/>
                <a:gd name="connsiteX63" fmla="*/ 329135 w 607621"/>
                <a:gd name="connsiteY63" fmla="*/ 152151 h 557679"/>
                <a:gd name="connsiteX64" fmla="*/ 378976 w 607621"/>
                <a:gd name="connsiteY64" fmla="*/ 166281 h 557679"/>
                <a:gd name="connsiteX65" fmla="*/ 390546 w 607621"/>
                <a:gd name="connsiteY65" fmla="*/ 174813 h 557679"/>
                <a:gd name="connsiteX66" fmla="*/ 402205 w 607621"/>
                <a:gd name="connsiteY66" fmla="*/ 166281 h 557679"/>
                <a:gd name="connsiteX67" fmla="*/ 451957 w 607621"/>
                <a:gd name="connsiteY67" fmla="*/ 152151 h 557679"/>
                <a:gd name="connsiteX68" fmla="*/ 473407 w 607621"/>
                <a:gd name="connsiteY68" fmla="*/ 154550 h 557679"/>
                <a:gd name="connsiteX69" fmla="*/ 436560 w 607621"/>
                <a:gd name="connsiteY69" fmla="*/ 94916 h 557679"/>
                <a:gd name="connsiteX70" fmla="*/ 329135 w 607621"/>
                <a:gd name="connsiteY70" fmla="*/ 50569 h 557679"/>
                <a:gd name="connsiteX71" fmla="*/ 329135 w 607621"/>
                <a:gd name="connsiteY71" fmla="*/ 0 h 557679"/>
                <a:gd name="connsiteX72" fmla="*/ 341773 w 607621"/>
                <a:gd name="connsiteY72" fmla="*/ 12620 h 557679"/>
                <a:gd name="connsiteX73" fmla="*/ 341773 w 607621"/>
                <a:gd name="connsiteY73" fmla="*/ 25684 h 557679"/>
                <a:gd name="connsiteX74" fmla="*/ 506337 w 607621"/>
                <a:gd name="connsiteY74" fmla="*/ 202186 h 557679"/>
                <a:gd name="connsiteX75" fmla="*/ 506337 w 607621"/>
                <a:gd name="connsiteY75" fmla="*/ 203786 h 557679"/>
                <a:gd name="connsiteX76" fmla="*/ 451957 w 607621"/>
                <a:gd name="connsiteY76" fmla="*/ 177391 h 557679"/>
                <a:gd name="connsiteX77" fmla="*/ 390546 w 607621"/>
                <a:gd name="connsiteY77" fmla="*/ 214806 h 557679"/>
                <a:gd name="connsiteX78" fmla="*/ 341773 w 607621"/>
                <a:gd name="connsiteY78" fmla="*/ 178635 h 557679"/>
                <a:gd name="connsiteX79" fmla="*/ 341773 w 607621"/>
                <a:gd name="connsiteY79" fmla="*/ 279328 h 557679"/>
                <a:gd name="connsiteX80" fmla="*/ 354412 w 607621"/>
                <a:gd name="connsiteY80" fmla="*/ 279061 h 557679"/>
                <a:gd name="connsiteX81" fmla="*/ 538022 w 607621"/>
                <a:gd name="connsiteY81" fmla="*/ 364735 h 557679"/>
                <a:gd name="connsiteX82" fmla="*/ 549147 w 607621"/>
                <a:gd name="connsiteY82" fmla="*/ 364735 h 557679"/>
                <a:gd name="connsiteX83" fmla="*/ 594983 w 607621"/>
                <a:gd name="connsiteY83" fmla="*/ 364735 h 557679"/>
                <a:gd name="connsiteX84" fmla="*/ 607621 w 607621"/>
                <a:gd name="connsiteY84" fmla="*/ 377355 h 557679"/>
                <a:gd name="connsiteX85" fmla="*/ 607621 w 607621"/>
                <a:gd name="connsiteY85" fmla="*/ 486314 h 557679"/>
                <a:gd name="connsiteX86" fmla="*/ 601836 w 607621"/>
                <a:gd name="connsiteY86" fmla="*/ 496890 h 557679"/>
                <a:gd name="connsiteX87" fmla="*/ 601213 w 607621"/>
                <a:gd name="connsiteY87" fmla="*/ 497245 h 557679"/>
                <a:gd name="connsiteX88" fmla="*/ 558047 w 607621"/>
                <a:gd name="connsiteY88" fmla="*/ 506577 h 557679"/>
                <a:gd name="connsiteX89" fmla="*/ 556979 w 607621"/>
                <a:gd name="connsiteY89" fmla="*/ 506577 h 557679"/>
                <a:gd name="connsiteX90" fmla="*/ 530724 w 607621"/>
                <a:gd name="connsiteY90" fmla="*/ 506577 h 557679"/>
                <a:gd name="connsiteX91" fmla="*/ 468334 w 607621"/>
                <a:gd name="connsiteY91" fmla="*/ 557679 h 557679"/>
                <a:gd name="connsiteX92" fmla="*/ 406033 w 607621"/>
                <a:gd name="connsiteY92" fmla="*/ 506577 h 557679"/>
                <a:gd name="connsiteX93" fmla="*/ 201596 w 607621"/>
                <a:gd name="connsiteY93" fmla="*/ 506577 h 557679"/>
                <a:gd name="connsiteX94" fmla="*/ 139295 w 607621"/>
                <a:gd name="connsiteY94" fmla="*/ 557679 h 557679"/>
                <a:gd name="connsiteX95" fmla="*/ 76905 w 607621"/>
                <a:gd name="connsiteY95" fmla="*/ 506577 h 557679"/>
                <a:gd name="connsiteX96" fmla="*/ 7751 w 607621"/>
                <a:gd name="connsiteY96" fmla="*/ 506577 h 557679"/>
                <a:gd name="connsiteX97" fmla="*/ 161545 w 607621"/>
                <a:gd name="connsiteY97" fmla="*/ 364557 h 557679"/>
                <a:gd name="connsiteX98" fmla="*/ 316408 w 607621"/>
                <a:gd name="connsiteY98" fmla="*/ 281550 h 557679"/>
                <a:gd name="connsiteX99" fmla="*/ 316408 w 607621"/>
                <a:gd name="connsiteY99" fmla="*/ 178635 h 557679"/>
                <a:gd name="connsiteX100" fmla="*/ 267724 w 607621"/>
                <a:gd name="connsiteY100" fmla="*/ 214806 h 557679"/>
                <a:gd name="connsiteX101" fmla="*/ 206224 w 607621"/>
                <a:gd name="connsiteY101" fmla="*/ 177391 h 557679"/>
                <a:gd name="connsiteX102" fmla="*/ 151933 w 607621"/>
                <a:gd name="connsiteY102" fmla="*/ 203786 h 557679"/>
                <a:gd name="connsiteX103" fmla="*/ 151933 w 607621"/>
                <a:gd name="connsiteY103" fmla="*/ 202186 h 557679"/>
                <a:gd name="connsiteX104" fmla="*/ 316408 w 607621"/>
                <a:gd name="connsiteY104" fmla="*/ 25684 h 557679"/>
                <a:gd name="connsiteX105" fmla="*/ 316408 w 607621"/>
                <a:gd name="connsiteY105" fmla="*/ 12620 h 557679"/>
                <a:gd name="connsiteX106" fmla="*/ 329135 w 607621"/>
                <a:gd name="connsiteY106" fmla="*/ 0 h 55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7621" h="557679">
                  <a:moveTo>
                    <a:pt x="468361" y="481609"/>
                  </a:moveTo>
                  <a:cubicBezTo>
                    <a:pt x="475357" y="481609"/>
                    <a:pt x="481028" y="487248"/>
                    <a:pt x="481028" y="494205"/>
                  </a:cubicBezTo>
                  <a:cubicBezTo>
                    <a:pt x="481028" y="501162"/>
                    <a:pt x="475357" y="506801"/>
                    <a:pt x="468361" y="506801"/>
                  </a:cubicBezTo>
                  <a:cubicBezTo>
                    <a:pt x="461365" y="506801"/>
                    <a:pt x="455694" y="501162"/>
                    <a:pt x="455694" y="494205"/>
                  </a:cubicBezTo>
                  <a:cubicBezTo>
                    <a:pt x="455694" y="487248"/>
                    <a:pt x="461365" y="481609"/>
                    <a:pt x="468361" y="481609"/>
                  </a:cubicBezTo>
                  <a:close/>
                  <a:moveTo>
                    <a:pt x="139244" y="481609"/>
                  </a:moveTo>
                  <a:cubicBezTo>
                    <a:pt x="146240" y="481609"/>
                    <a:pt x="151911" y="487248"/>
                    <a:pt x="151911" y="494205"/>
                  </a:cubicBezTo>
                  <a:cubicBezTo>
                    <a:pt x="151911" y="501162"/>
                    <a:pt x="146240" y="506801"/>
                    <a:pt x="139244" y="506801"/>
                  </a:cubicBezTo>
                  <a:cubicBezTo>
                    <a:pt x="132248" y="506801"/>
                    <a:pt x="126577" y="501162"/>
                    <a:pt x="126577" y="494205"/>
                  </a:cubicBezTo>
                  <a:cubicBezTo>
                    <a:pt x="126577" y="487248"/>
                    <a:pt x="132248" y="481609"/>
                    <a:pt x="139244" y="481609"/>
                  </a:cubicBezTo>
                  <a:close/>
                  <a:moveTo>
                    <a:pt x="468334" y="456008"/>
                  </a:moveTo>
                  <a:cubicBezTo>
                    <a:pt x="447240" y="456008"/>
                    <a:pt x="430152" y="473160"/>
                    <a:pt x="430152" y="494224"/>
                  </a:cubicBezTo>
                  <a:cubicBezTo>
                    <a:pt x="430152" y="515287"/>
                    <a:pt x="447240" y="532350"/>
                    <a:pt x="468334" y="532350"/>
                  </a:cubicBezTo>
                  <a:cubicBezTo>
                    <a:pt x="489427" y="532350"/>
                    <a:pt x="506604" y="515287"/>
                    <a:pt x="506604" y="494224"/>
                  </a:cubicBezTo>
                  <a:cubicBezTo>
                    <a:pt x="506604" y="473160"/>
                    <a:pt x="489427" y="456008"/>
                    <a:pt x="468334" y="456008"/>
                  </a:cubicBezTo>
                  <a:close/>
                  <a:moveTo>
                    <a:pt x="139295" y="456008"/>
                  </a:moveTo>
                  <a:cubicBezTo>
                    <a:pt x="118113" y="456008"/>
                    <a:pt x="101024" y="473160"/>
                    <a:pt x="101024" y="494224"/>
                  </a:cubicBezTo>
                  <a:cubicBezTo>
                    <a:pt x="101024" y="515287"/>
                    <a:pt x="118113" y="532350"/>
                    <a:pt x="139295" y="532350"/>
                  </a:cubicBezTo>
                  <a:cubicBezTo>
                    <a:pt x="160299" y="532350"/>
                    <a:pt x="177477" y="515287"/>
                    <a:pt x="177477" y="494224"/>
                  </a:cubicBezTo>
                  <a:cubicBezTo>
                    <a:pt x="177477" y="473160"/>
                    <a:pt x="160299" y="456008"/>
                    <a:pt x="139295" y="456008"/>
                  </a:cubicBezTo>
                  <a:close/>
                  <a:moveTo>
                    <a:pt x="329127" y="405399"/>
                  </a:moveTo>
                  <a:lnTo>
                    <a:pt x="354406" y="405399"/>
                  </a:lnTo>
                  <a:cubicBezTo>
                    <a:pt x="361438" y="405399"/>
                    <a:pt x="367135" y="411088"/>
                    <a:pt x="367135" y="418021"/>
                  </a:cubicBezTo>
                  <a:cubicBezTo>
                    <a:pt x="367135" y="425043"/>
                    <a:pt x="361438" y="430732"/>
                    <a:pt x="354406" y="430732"/>
                  </a:cubicBezTo>
                  <a:lnTo>
                    <a:pt x="329127" y="430732"/>
                  </a:lnTo>
                  <a:cubicBezTo>
                    <a:pt x="322095" y="430732"/>
                    <a:pt x="316398" y="425043"/>
                    <a:pt x="316398" y="418021"/>
                  </a:cubicBezTo>
                  <a:cubicBezTo>
                    <a:pt x="316398" y="411088"/>
                    <a:pt x="322095" y="405399"/>
                    <a:pt x="329127" y="405399"/>
                  </a:cubicBezTo>
                  <a:close/>
                  <a:moveTo>
                    <a:pt x="161723" y="389797"/>
                  </a:moveTo>
                  <a:cubicBezTo>
                    <a:pt x="96485" y="390153"/>
                    <a:pt x="52608" y="404284"/>
                    <a:pt x="34896" y="430768"/>
                  </a:cubicBezTo>
                  <a:cubicBezTo>
                    <a:pt x="23593" y="447654"/>
                    <a:pt x="24394" y="467739"/>
                    <a:pt x="26886" y="481337"/>
                  </a:cubicBezTo>
                  <a:lnTo>
                    <a:pt x="76994" y="481337"/>
                  </a:lnTo>
                  <a:cubicBezTo>
                    <a:pt x="82957" y="452364"/>
                    <a:pt x="108590" y="430768"/>
                    <a:pt x="139295" y="430768"/>
                  </a:cubicBezTo>
                  <a:cubicBezTo>
                    <a:pt x="169912" y="430768"/>
                    <a:pt x="195544" y="452364"/>
                    <a:pt x="201507" y="481337"/>
                  </a:cubicBezTo>
                  <a:lnTo>
                    <a:pt x="406122" y="481337"/>
                  </a:lnTo>
                  <a:cubicBezTo>
                    <a:pt x="412085" y="452364"/>
                    <a:pt x="437717" y="430768"/>
                    <a:pt x="468334" y="430768"/>
                  </a:cubicBezTo>
                  <a:cubicBezTo>
                    <a:pt x="499039" y="430768"/>
                    <a:pt x="524672" y="452364"/>
                    <a:pt x="530635" y="481337"/>
                  </a:cubicBezTo>
                  <a:lnTo>
                    <a:pt x="556979" y="481337"/>
                  </a:lnTo>
                  <a:lnTo>
                    <a:pt x="557068" y="481337"/>
                  </a:lnTo>
                  <a:lnTo>
                    <a:pt x="557157" y="481337"/>
                  </a:lnTo>
                  <a:lnTo>
                    <a:pt x="558047" y="481337"/>
                  </a:lnTo>
                  <a:cubicBezTo>
                    <a:pt x="569439" y="481337"/>
                    <a:pt x="577272" y="479737"/>
                    <a:pt x="582256" y="478048"/>
                  </a:cubicBezTo>
                  <a:lnTo>
                    <a:pt x="582256" y="389975"/>
                  </a:lnTo>
                  <a:lnTo>
                    <a:pt x="169645" y="389975"/>
                  </a:lnTo>
                  <a:close/>
                  <a:moveTo>
                    <a:pt x="392415" y="307145"/>
                  </a:moveTo>
                  <a:lnTo>
                    <a:pt x="392415" y="364735"/>
                  </a:lnTo>
                  <a:lnTo>
                    <a:pt x="505625" y="364735"/>
                  </a:lnTo>
                  <a:cubicBezTo>
                    <a:pt x="499395" y="357981"/>
                    <a:pt x="490406" y="349449"/>
                    <a:pt x="478391" y="341006"/>
                  </a:cubicBezTo>
                  <a:cubicBezTo>
                    <a:pt x="463350" y="330341"/>
                    <a:pt x="446528" y="321898"/>
                    <a:pt x="428461" y="315855"/>
                  </a:cubicBezTo>
                  <a:cubicBezTo>
                    <a:pt x="416980" y="311945"/>
                    <a:pt x="404965" y="309101"/>
                    <a:pt x="392415" y="307145"/>
                  </a:cubicBezTo>
                  <a:close/>
                  <a:moveTo>
                    <a:pt x="354412" y="304301"/>
                  </a:moveTo>
                  <a:cubicBezTo>
                    <a:pt x="327889" y="304301"/>
                    <a:pt x="302346" y="308212"/>
                    <a:pt x="278493" y="315944"/>
                  </a:cubicBezTo>
                  <a:cubicBezTo>
                    <a:pt x="259447" y="322165"/>
                    <a:pt x="241469" y="330786"/>
                    <a:pt x="224915" y="341628"/>
                  </a:cubicBezTo>
                  <a:cubicBezTo>
                    <a:pt x="212454" y="349804"/>
                    <a:pt x="202753" y="357981"/>
                    <a:pt x="195722" y="364735"/>
                  </a:cubicBezTo>
                  <a:lnTo>
                    <a:pt x="367139" y="364735"/>
                  </a:lnTo>
                  <a:lnTo>
                    <a:pt x="367139" y="304657"/>
                  </a:lnTo>
                  <a:cubicBezTo>
                    <a:pt x="362956" y="304390"/>
                    <a:pt x="358684" y="304301"/>
                    <a:pt x="354412" y="304301"/>
                  </a:cubicBezTo>
                  <a:close/>
                  <a:moveTo>
                    <a:pt x="329135" y="50569"/>
                  </a:moveTo>
                  <a:cubicBezTo>
                    <a:pt x="288551" y="50569"/>
                    <a:pt x="250369" y="66299"/>
                    <a:pt x="221710" y="94916"/>
                  </a:cubicBezTo>
                  <a:cubicBezTo>
                    <a:pt x="204622" y="111980"/>
                    <a:pt x="192162" y="132332"/>
                    <a:pt x="184864" y="154550"/>
                  </a:cubicBezTo>
                  <a:cubicBezTo>
                    <a:pt x="191806" y="152950"/>
                    <a:pt x="198926" y="152151"/>
                    <a:pt x="206224" y="152151"/>
                  </a:cubicBezTo>
                  <a:cubicBezTo>
                    <a:pt x="223936" y="152151"/>
                    <a:pt x="241113" y="157039"/>
                    <a:pt x="256065" y="166281"/>
                  </a:cubicBezTo>
                  <a:cubicBezTo>
                    <a:pt x="260159" y="168859"/>
                    <a:pt x="264075" y="171703"/>
                    <a:pt x="267724" y="174813"/>
                  </a:cubicBezTo>
                  <a:cubicBezTo>
                    <a:pt x="271284" y="171703"/>
                    <a:pt x="275200" y="168859"/>
                    <a:pt x="279294" y="166281"/>
                  </a:cubicBezTo>
                  <a:cubicBezTo>
                    <a:pt x="294247" y="157039"/>
                    <a:pt x="311513" y="152151"/>
                    <a:pt x="329135" y="152151"/>
                  </a:cubicBezTo>
                  <a:cubicBezTo>
                    <a:pt x="346758" y="152151"/>
                    <a:pt x="364024" y="157039"/>
                    <a:pt x="378976" y="166281"/>
                  </a:cubicBezTo>
                  <a:cubicBezTo>
                    <a:pt x="382981" y="168859"/>
                    <a:pt x="386897" y="171703"/>
                    <a:pt x="390546" y="174813"/>
                  </a:cubicBezTo>
                  <a:cubicBezTo>
                    <a:pt x="394195" y="171703"/>
                    <a:pt x="398111" y="168859"/>
                    <a:pt x="402205" y="166281"/>
                  </a:cubicBezTo>
                  <a:cubicBezTo>
                    <a:pt x="417069" y="157039"/>
                    <a:pt x="434335" y="152151"/>
                    <a:pt x="451957" y="152151"/>
                  </a:cubicBezTo>
                  <a:cubicBezTo>
                    <a:pt x="459256" y="152151"/>
                    <a:pt x="466465" y="152950"/>
                    <a:pt x="473407" y="154550"/>
                  </a:cubicBezTo>
                  <a:cubicBezTo>
                    <a:pt x="466109" y="132332"/>
                    <a:pt x="453559" y="111980"/>
                    <a:pt x="436560" y="94916"/>
                  </a:cubicBezTo>
                  <a:cubicBezTo>
                    <a:pt x="407813" y="66299"/>
                    <a:pt x="369720" y="50569"/>
                    <a:pt x="329135" y="50569"/>
                  </a:cubicBezTo>
                  <a:close/>
                  <a:moveTo>
                    <a:pt x="329135" y="0"/>
                  </a:moveTo>
                  <a:cubicBezTo>
                    <a:pt x="336077" y="0"/>
                    <a:pt x="341773" y="5599"/>
                    <a:pt x="341773" y="12620"/>
                  </a:cubicBezTo>
                  <a:lnTo>
                    <a:pt x="341773" y="25684"/>
                  </a:lnTo>
                  <a:cubicBezTo>
                    <a:pt x="433712" y="32172"/>
                    <a:pt x="506337" y="108692"/>
                    <a:pt x="506337" y="202186"/>
                  </a:cubicBezTo>
                  <a:lnTo>
                    <a:pt x="506337" y="203786"/>
                  </a:lnTo>
                  <a:cubicBezTo>
                    <a:pt x="493699" y="187700"/>
                    <a:pt x="474030" y="177391"/>
                    <a:pt x="451957" y="177391"/>
                  </a:cubicBezTo>
                  <a:cubicBezTo>
                    <a:pt x="425257" y="177391"/>
                    <a:pt x="402027" y="192588"/>
                    <a:pt x="390546" y="214806"/>
                  </a:cubicBezTo>
                  <a:cubicBezTo>
                    <a:pt x="380934" y="196232"/>
                    <a:pt x="363045" y="182545"/>
                    <a:pt x="341773" y="178635"/>
                  </a:cubicBezTo>
                  <a:lnTo>
                    <a:pt x="341773" y="279328"/>
                  </a:lnTo>
                  <a:cubicBezTo>
                    <a:pt x="345957" y="279150"/>
                    <a:pt x="350140" y="279061"/>
                    <a:pt x="354412" y="279061"/>
                  </a:cubicBezTo>
                  <a:cubicBezTo>
                    <a:pt x="485066" y="279061"/>
                    <a:pt x="538022" y="364735"/>
                    <a:pt x="538022" y="364735"/>
                  </a:cubicBezTo>
                  <a:lnTo>
                    <a:pt x="549147" y="364735"/>
                  </a:lnTo>
                  <a:lnTo>
                    <a:pt x="594983" y="364735"/>
                  </a:lnTo>
                  <a:cubicBezTo>
                    <a:pt x="601925" y="364735"/>
                    <a:pt x="607621" y="370423"/>
                    <a:pt x="607621" y="377355"/>
                  </a:cubicBezTo>
                  <a:lnTo>
                    <a:pt x="607621" y="486314"/>
                  </a:lnTo>
                  <a:cubicBezTo>
                    <a:pt x="607621" y="490758"/>
                    <a:pt x="605307" y="494579"/>
                    <a:pt x="601836" y="496890"/>
                  </a:cubicBezTo>
                  <a:cubicBezTo>
                    <a:pt x="601658" y="496979"/>
                    <a:pt x="601480" y="497157"/>
                    <a:pt x="601213" y="497245"/>
                  </a:cubicBezTo>
                  <a:cubicBezTo>
                    <a:pt x="594271" y="501334"/>
                    <a:pt x="580743" y="506577"/>
                    <a:pt x="558047" y="506577"/>
                  </a:cubicBezTo>
                  <a:lnTo>
                    <a:pt x="556979" y="506577"/>
                  </a:lnTo>
                  <a:lnTo>
                    <a:pt x="530724" y="506577"/>
                  </a:lnTo>
                  <a:cubicBezTo>
                    <a:pt x="524939" y="535728"/>
                    <a:pt x="499217" y="557679"/>
                    <a:pt x="468334" y="557679"/>
                  </a:cubicBezTo>
                  <a:cubicBezTo>
                    <a:pt x="437450" y="557679"/>
                    <a:pt x="411729" y="535728"/>
                    <a:pt x="406033" y="506577"/>
                  </a:cubicBezTo>
                  <a:lnTo>
                    <a:pt x="201596" y="506577"/>
                  </a:lnTo>
                  <a:cubicBezTo>
                    <a:pt x="195811" y="535728"/>
                    <a:pt x="170090" y="557679"/>
                    <a:pt x="139295" y="557679"/>
                  </a:cubicBezTo>
                  <a:cubicBezTo>
                    <a:pt x="108412" y="557679"/>
                    <a:pt x="82690" y="535728"/>
                    <a:pt x="76905" y="506577"/>
                  </a:cubicBezTo>
                  <a:lnTo>
                    <a:pt x="7751" y="506577"/>
                  </a:lnTo>
                  <a:cubicBezTo>
                    <a:pt x="7751" y="506577"/>
                    <a:pt x="-52236" y="365535"/>
                    <a:pt x="161545" y="364557"/>
                  </a:cubicBezTo>
                  <a:cubicBezTo>
                    <a:pt x="161545" y="364557"/>
                    <a:pt x="211742" y="295681"/>
                    <a:pt x="316408" y="281550"/>
                  </a:cubicBezTo>
                  <a:lnTo>
                    <a:pt x="316408" y="178635"/>
                  </a:lnTo>
                  <a:cubicBezTo>
                    <a:pt x="295137" y="182545"/>
                    <a:pt x="277336" y="196232"/>
                    <a:pt x="267724" y="214806"/>
                  </a:cubicBezTo>
                  <a:cubicBezTo>
                    <a:pt x="256154" y="192588"/>
                    <a:pt x="233014" y="177391"/>
                    <a:pt x="206224" y="177391"/>
                  </a:cubicBezTo>
                  <a:cubicBezTo>
                    <a:pt x="184241" y="177391"/>
                    <a:pt x="164572" y="187700"/>
                    <a:pt x="151933" y="203786"/>
                  </a:cubicBezTo>
                  <a:lnTo>
                    <a:pt x="151933" y="202186"/>
                  </a:lnTo>
                  <a:cubicBezTo>
                    <a:pt x="151933" y="108692"/>
                    <a:pt x="224470" y="32172"/>
                    <a:pt x="316408" y="25684"/>
                  </a:cubicBezTo>
                  <a:lnTo>
                    <a:pt x="316408" y="12620"/>
                  </a:lnTo>
                  <a:cubicBezTo>
                    <a:pt x="316408" y="5599"/>
                    <a:pt x="322104" y="0"/>
                    <a:pt x="3291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/>
            </a:p>
          </p:txBody>
        </p:sp>
      </p:grpSp>
      <p:grpSp>
        <p:nvGrpSpPr>
          <p:cNvPr id="11" name="ïṣḻïdê">
            <a:extLst>
              <a:ext uri="{FF2B5EF4-FFF2-40B4-BE49-F238E27FC236}">
                <a16:creationId xmlns:a16="http://schemas.microsoft.com/office/drawing/2014/main" xmlns="" id="{9889808D-1B94-4251-B539-26D7138E0BA4}"/>
              </a:ext>
            </a:extLst>
          </p:cNvPr>
          <p:cNvGrpSpPr/>
          <p:nvPr/>
        </p:nvGrpSpPr>
        <p:grpSpPr>
          <a:xfrm>
            <a:off x="5734050" y="1278310"/>
            <a:ext cx="723900" cy="723897"/>
            <a:chOff x="1484197" y="1544836"/>
            <a:chExt cx="723900" cy="723898"/>
          </a:xfrm>
        </p:grpSpPr>
        <p:sp>
          <p:nvSpPr>
            <p:cNvPr id="27" name="ïSļïḍé">
              <a:extLst>
                <a:ext uri="{FF2B5EF4-FFF2-40B4-BE49-F238E27FC236}">
                  <a16:creationId xmlns:a16="http://schemas.microsoft.com/office/drawing/2014/main" xmlns="" id="{A0C8C994-5F30-43D8-9888-DFBDD67DD724}"/>
                </a:ext>
              </a:extLst>
            </p:cNvPr>
            <p:cNvSpPr/>
            <p:nvPr/>
          </p:nvSpPr>
          <p:spPr>
            <a:xfrm>
              <a:off x="1484197" y="1544836"/>
              <a:ext cx="723900" cy="723898"/>
            </a:xfrm>
            <a:prstGeom prst="ellipse">
              <a:avLst/>
            </a:prstGeom>
            <a:solidFill>
              <a:schemeClr val="accent1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28" name="îSļîďê">
              <a:extLst>
                <a:ext uri="{FF2B5EF4-FFF2-40B4-BE49-F238E27FC236}">
                  <a16:creationId xmlns:a16="http://schemas.microsoft.com/office/drawing/2014/main" xmlns="" id="{B39FF449-FA1C-447D-958E-6C628B249016}"/>
                </a:ext>
              </a:extLst>
            </p:cNvPr>
            <p:cNvSpPr/>
            <p:nvPr/>
          </p:nvSpPr>
          <p:spPr>
            <a:xfrm>
              <a:off x="1702343" y="1743075"/>
              <a:ext cx="306312" cy="316174"/>
            </a:xfrm>
            <a:custGeom>
              <a:avLst/>
              <a:gdLst>
                <a:gd name="connsiteX0" fmla="*/ 30442 w 587386"/>
                <a:gd name="connsiteY0" fmla="*/ 464744 h 606298"/>
                <a:gd name="connsiteX1" fmla="*/ 556855 w 587386"/>
                <a:gd name="connsiteY1" fmla="*/ 464744 h 606298"/>
                <a:gd name="connsiteX2" fmla="*/ 587386 w 587386"/>
                <a:gd name="connsiteY2" fmla="*/ 495223 h 606298"/>
                <a:gd name="connsiteX3" fmla="*/ 587386 w 587386"/>
                <a:gd name="connsiteY3" fmla="*/ 575908 h 606298"/>
                <a:gd name="connsiteX4" fmla="*/ 556855 w 587386"/>
                <a:gd name="connsiteY4" fmla="*/ 606298 h 606298"/>
                <a:gd name="connsiteX5" fmla="*/ 30442 w 587386"/>
                <a:gd name="connsiteY5" fmla="*/ 606298 h 606298"/>
                <a:gd name="connsiteX6" fmla="*/ 0 w 587386"/>
                <a:gd name="connsiteY6" fmla="*/ 575908 h 606298"/>
                <a:gd name="connsiteX7" fmla="*/ 0 w 587386"/>
                <a:gd name="connsiteY7" fmla="*/ 495223 h 606298"/>
                <a:gd name="connsiteX8" fmla="*/ 30442 w 587386"/>
                <a:gd name="connsiteY8" fmla="*/ 464744 h 606298"/>
                <a:gd name="connsiteX9" fmla="*/ 445513 w 587386"/>
                <a:gd name="connsiteY9" fmla="*/ 0 h 606298"/>
                <a:gd name="connsiteX10" fmla="*/ 482450 w 587386"/>
                <a:gd name="connsiteY10" fmla="*/ 16976 h 606298"/>
                <a:gd name="connsiteX11" fmla="*/ 570744 w 587386"/>
                <a:gd name="connsiteY11" fmla="*/ 131630 h 606298"/>
                <a:gd name="connsiteX12" fmla="*/ 575729 w 587386"/>
                <a:gd name="connsiteY12" fmla="*/ 156783 h 606298"/>
                <a:gd name="connsiteX13" fmla="*/ 553833 w 587386"/>
                <a:gd name="connsiteY13" fmla="*/ 171537 h 606298"/>
                <a:gd name="connsiteX14" fmla="*/ 516451 w 587386"/>
                <a:gd name="connsiteY14" fmla="*/ 171537 h 606298"/>
                <a:gd name="connsiteX15" fmla="*/ 516451 w 587386"/>
                <a:gd name="connsiteY15" fmla="*/ 393913 h 606298"/>
                <a:gd name="connsiteX16" fmla="*/ 485921 w 587386"/>
                <a:gd name="connsiteY16" fmla="*/ 424310 h 606298"/>
                <a:gd name="connsiteX17" fmla="*/ 405104 w 587386"/>
                <a:gd name="connsiteY17" fmla="*/ 424310 h 606298"/>
                <a:gd name="connsiteX18" fmla="*/ 374663 w 587386"/>
                <a:gd name="connsiteY18" fmla="*/ 393913 h 606298"/>
                <a:gd name="connsiteX19" fmla="*/ 374663 w 587386"/>
                <a:gd name="connsiteY19" fmla="*/ 171537 h 606298"/>
                <a:gd name="connsiteX20" fmla="*/ 337726 w 587386"/>
                <a:gd name="connsiteY20" fmla="*/ 171537 h 606298"/>
                <a:gd name="connsiteX21" fmla="*/ 315652 w 587386"/>
                <a:gd name="connsiteY21" fmla="*/ 156605 h 606298"/>
                <a:gd name="connsiteX22" fmla="*/ 320637 w 587386"/>
                <a:gd name="connsiteY22" fmla="*/ 131275 h 606298"/>
                <a:gd name="connsiteX23" fmla="*/ 408308 w 587386"/>
                <a:gd name="connsiteY23" fmla="*/ 17332 h 606298"/>
                <a:gd name="connsiteX24" fmla="*/ 445513 w 587386"/>
                <a:gd name="connsiteY24" fmla="*/ 0 h 606298"/>
                <a:gd name="connsiteX25" fmla="*/ 141818 w 587386"/>
                <a:gd name="connsiteY25" fmla="*/ 0 h 606298"/>
                <a:gd name="connsiteX26" fmla="*/ 178666 w 587386"/>
                <a:gd name="connsiteY26" fmla="*/ 16976 h 606298"/>
                <a:gd name="connsiteX27" fmla="*/ 266960 w 587386"/>
                <a:gd name="connsiteY27" fmla="*/ 131630 h 606298"/>
                <a:gd name="connsiteX28" fmla="*/ 271945 w 587386"/>
                <a:gd name="connsiteY28" fmla="*/ 156783 h 606298"/>
                <a:gd name="connsiteX29" fmla="*/ 250049 w 587386"/>
                <a:gd name="connsiteY29" fmla="*/ 171537 h 606298"/>
                <a:gd name="connsiteX30" fmla="*/ 212667 w 587386"/>
                <a:gd name="connsiteY30" fmla="*/ 171537 h 606298"/>
                <a:gd name="connsiteX31" fmla="*/ 212667 w 587386"/>
                <a:gd name="connsiteY31" fmla="*/ 393913 h 606298"/>
                <a:gd name="connsiteX32" fmla="*/ 182226 w 587386"/>
                <a:gd name="connsiteY32" fmla="*/ 424310 h 606298"/>
                <a:gd name="connsiteX33" fmla="*/ 101320 w 587386"/>
                <a:gd name="connsiteY33" fmla="*/ 424310 h 606298"/>
                <a:gd name="connsiteX34" fmla="*/ 70879 w 587386"/>
                <a:gd name="connsiteY34" fmla="*/ 393913 h 606298"/>
                <a:gd name="connsiteX35" fmla="*/ 70879 w 587386"/>
                <a:gd name="connsiteY35" fmla="*/ 171537 h 606298"/>
                <a:gd name="connsiteX36" fmla="*/ 33942 w 587386"/>
                <a:gd name="connsiteY36" fmla="*/ 171537 h 606298"/>
                <a:gd name="connsiteX37" fmla="*/ 11957 w 587386"/>
                <a:gd name="connsiteY37" fmla="*/ 156605 h 606298"/>
                <a:gd name="connsiteX38" fmla="*/ 16942 w 587386"/>
                <a:gd name="connsiteY38" fmla="*/ 131275 h 606298"/>
                <a:gd name="connsiteX39" fmla="*/ 104524 w 587386"/>
                <a:gd name="connsiteY39" fmla="*/ 17332 h 606298"/>
                <a:gd name="connsiteX40" fmla="*/ 141818 w 587386"/>
                <a:gd name="connsiteY40" fmla="*/ 0 h 60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87386" h="606298">
                  <a:moveTo>
                    <a:pt x="30442" y="464744"/>
                  </a:moveTo>
                  <a:lnTo>
                    <a:pt x="556855" y="464744"/>
                  </a:lnTo>
                  <a:cubicBezTo>
                    <a:pt x="573678" y="464744"/>
                    <a:pt x="587386" y="478429"/>
                    <a:pt x="587386" y="495223"/>
                  </a:cubicBezTo>
                  <a:lnTo>
                    <a:pt x="587386" y="575908"/>
                  </a:lnTo>
                  <a:cubicBezTo>
                    <a:pt x="587386" y="592702"/>
                    <a:pt x="573678" y="606298"/>
                    <a:pt x="556855" y="606298"/>
                  </a:cubicBezTo>
                  <a:lnTo>
                    <a:pt x="30442" y="606298"/>
                  </a:lnTo>
                  <a:cubicBezTo>
                    <a:pt x="13619" y="606298"/>
                    <a:pt x="0" y="592702"/>
                    <a:pt x="0" y="575908"/>
                  </a:cubicBezTo>
                  <a:lnTo>
                    <a:pt x="0" y="495223"/>
                  </a:lnTo>
                  <a:cubicBezTo>
                    <a:pt x="0" y="478429"/>
                    <a:pt x="13619" y="464744"/>
                    <a:pt x="30442" y="464744"/>
                  </a:cubicBezTo>
                  <a:close/>
                  <a:moveTo>
                    <a:pt x="445513" y="0"/>
                  </a:moveTo>
                  <a:cubicBezTo>
                    <a:pt x="459754" y="0"/>
                    <a:pt x="473193" y="6133"/>
                    <a:pt x="482450" y="16976"/>
                  </a:cubicBezTo>
                  <a:lnTo>
                    <a:pt x="570744" y="131630"/>
                  </a:lnTo>
                  <a:cubicBezTo>
                    <a:pt x="577242" y="138296"/>
                    <a:pt x="579200" y="148073"/>
                    <a:pt x="575729" y="156783"/>
                  </a:cubicBezTo>
                  <a:cubicBezTo>
                    <a:pt x="572080" y="165760"/>
                    <a:pt x="563535" y="171537"/>
                    <a:pt x="553833" y="171537"/>
                  </a:cubicBezTo>
                  <a:lnTo>
                    <a:pt x="516451" y="171537"/>
                  </a:lnTo>
                  <a:lnTo>
                    <a:pt x="516451" y="393913"/>
                  </a:lnTo>
                  <a:cubicBezTo>
                    <a:pt x="516451" y="410712"/>
                    <a:pt x="502744" y="424310"/>
                    <a:pt x="485921" y="424310"/>
                  </a:cubicBezTo>
                  <a:lnTo>
                    <a:pt x="405104" y="424310"/>
                  </a:lnTo>
                  <a:cubicBezTo>
                    <a:pt x="388281" y="424310"/>
                    <a:pt x="374663" y="410712"/>
                    <a:pt x="374663" y="393913"/>
                  </a:cubicBezTo>
                  <a:lnTo>
                    <a:pt x="374663" y="171537"/>
                  </a:lnTo>
                  <a:lnTo>
                    <a:pt x="337726" y="171537"/>
                  </a:lnTo>
                  <a:cubicBezTo>
                    <a:pt x="327935" y="171537"/>
                    <a:pt x="319302" y="165671"/>
                    <a:pt x="315652" y="156605"/>
                  </a:cubicBezTo>
                  <a:cubicBezTo>
                    <a:pt x="312181" y="147895"/>
                    <a:pt x="314139" y="138030"/>
                    <a:pt x="320637" y="131275"/>
                  </a:cubicBezTo>
                  <a:lnTo>
                    <a:pt x="408308" y="17332"/>
                  </a:lnTo>
                  <a:cubicBezTo>
                    <a:pt x="417832" y="6133"/>
                    <a:pt x="431360" y="0"/>
                    <a:pt x="445513" y="0"/>
                  </a:cubicBezTo>
                  <a:close/>
                  <a:moveTo>
                    <a:pt x="141818" y="0"/>
                  </a:moveTo>
                  <a:cubicBezTo>
                    <a:pt x="155970" y="0"/>
                    <a:pt x="169409" y="6133"/>
                    <a:pt x="178666" y="16976"/>
                  </a:cubicBezTo>
                  <a:lnTo>
                    <a:pt x="266960" y="131630"/>
                  </a:lnTo>
                  <a:cubicBezTo>
                    <a:pt x="273458" y="138296"/>
                    <a:pt x="275416" y="148073"/>
                    <a:pt x="271945" y="156783"/>
                  </a:cubicBezTo>
                  <a:cubicBezTo>
                    <a:pt x="268384" y="165760"/>
                    <a:pt x="259751" y="171537"/>
                    <a:pt x="250049" y="171537"/>
                  </a:cubicBezTo>
                  <a:lnTo>
                    <a:pt x="212667" y="171537"/>
                  </a:lnTo>
                  <a:lnTo>
                    <a:pt x="212667" y="393913"/>
                  </a:lnTo>
                  <a:cubicBezTo>
                    <a:pt x="212667" y="410712"/>
                    <a:pt x="198960" y="424310"/>
                    <a:pt x="182226" y="424310"/>
                  </a:cubicBezTo>
                  <a:lnTo>
                    <a:pt x="101320" y="424310"/>
                  </a:lnTo>
                  <a:cubicBezTo>
                    <a:pt x="84586" y="424310"/>
                    <a:pt x="70879" y="410712"/>
                    <a:pt x="70879" y="393913"/>
                  </a:cubicBezTo>
                  <a:lnTo>
                    <a:pt x="70879" y="171537"/>
                  </a:lnTo>
                  <a:lnTo>
                    <a:pt x="33942" y="171537"/>
                  </a:lnTo>
                  <a:cubicBezTo>
                    <a:pt x="24240" y="171537"/>
                    <a:pt x="15518" y="165671"/>
                    <a:pt x="11957" y="156605"/>
                  </a:cubicBezTo>
                  <a:cubicBezTo>
                    <a:pt x="8397" y="147895"/>
                    <a:pt x="10355" y="138030"/>
                    <a:pt x="16942" y="131275"/>
                  </a:cubicBezTo>
                  <a:lnTo>
                    <a:pt x="104524" y="17332"/>
                  </a:lnTo>
                  <a:cubicBezTo>
                    <a:pt x="114137" y="6133"/>
                    <a:pt x="127576" y="0"/>
                    <a:pt x="14181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2400"/>
            </a:p>
          </p:txBody>
        </p:sp>
      </p:grpSp>
      <p:grpSp>
        <p:nvGrpSpPr>
          <p:cNvPr id="12" name="iśḷïďè">
            <a:extLst>
              <a:ext uri="{FF2B5EF4-FFF2-40B4-BE49-F238E27FC236}">
                <a16:creationId xmlns:a16="http://schemas.microsoft.com/office/drawing/2014/main" xmlns="" id="{E9F10E54-CB0E-4E48-9853-A13654839921}"/>
              </a:ext>
            </a:extLst>
          </p:cNvPr>
          <p:cNvGrpSpPr/>
          <p:nvPr/>
        </p:nvGrpSpPr>
        <p:grpSpPr>
          <a:xfrm>
            <a:off x="758908" y="3302523"/>
            <a:ext cx="2079157" cy="1242103"/>
            <a:chOff x="812245" y="4659298"/>
            <a:chExt cx="2079157" cy="1242103"/>
          </a:xfrm>
        </p:grpSpPr>
        <p:sp>
          <p:nvSpPr>
            <p:cNvPr id="25" name="îSḻïďé">
              <a:extLst>
                <a:ext uri="{FF2B5EF4-FFF2-40B4-BE49-F238E27FC236}">
                  <a16:creationId xmlns:a16="http://schemas.microsoft.com/office/drawing/2014/main" xmlns="" id="{36BAE256-F779-4669-BC13-EE4738475196}"/>
                </a:ext>
              </a:extLst>
            </p:cNvPr>
            <p:cNvSpPr/>
            <p:nvPr/>
          </p:nvSpPr>
          <p:spPr bwMode="auto">
            <a:xfrm>
              <a:off x="812245" y="5082914"/>
              <a:ext cx="2079157" cy="81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067" dirty="0">
                  <a:latin typeface="+mj-ea"/>
                  <a:ea typeface="+mj-ea"/>
                </a:rPr>
                <a:t>1</a:t>
              </a:r>
              <a:r>
                <a:rPr lang="zh-CN" altLang="en-US" sz="1067" dirty="0">
                  <a:latin typeface="+mj-ea"/>
                  <a:ea typeface="+mj-ea"/>
                </a:rPr>
                <a:t>个麻将</a:t>
              </a:r>
              <a:r>
                <a:rPr lang="en-US" altLang="zh-CN" sz="1067" dirty="0">
                  <a:latin typeface="+mj-ea"/>
                  <a:ea typeface="+mj-ea"/>
                </a:rPr>
                <a:t>4</a:t>
              </a:r>
              <a:r>
                <a:rPr lang="zh-CN" altLang="en-US" sz="1067" dirty="0">
                  <a:latin typeface="+mj-ea"/>
                  <a:ea typeface="+mj-ea"/>
                </a:rPr>
                <a:t>楼落下可致人骨折，一颗鸡蛋</a:t>
              </a:r>
              <a:r>
                <a:rPr lang="en-US" altLang="zh-CN" sz="1067" dirty="0">
                  <a:latin typeface="+mj-ea"/>
                  <a:ea typeface="+mj-ea"/>
                </a:rPr>
                <a:t>18</a:t>
              </a:r>
              <a:r>
                <a:rPr lang="zh-CN" altLang="en-US" sz="1067" dirty="0">
                  <a:latin typeface="+mj-ea"/>
                  <a:ea typeface="+mj-ea"/>
                </a:rPr>
                <a:t>楼抛下可砸破头骨，</a:t>
              </a:r>
              <a:r>
                <a:rPr lang="en-US" altLang="zh-CN" sz="1067" dirty="0">
                  <a:latin typeface="+mj-ea"/>
                  <a:ea typeface="+mj-ea"/>
                </a:rPr>
                <a:t>25</a:t>
              </a:r>
              <a:r>
                <a:rPr lang="zh-CN" altLang="en-US" sz="1067" dirty="0">
                  <a:latin typeface="+mj-ea"/>
                  <a:ea typeface="+mj-ea"/>
                </a:rPr>
                <a:t>楼抛下可致人当场死亡</a:t>
              </a:r>
              <a:endParaRPr lang="en-US" altLang="zh-CN" sz="1067" dirty="0">
                <a:latin typeface="+mj-ea"/>
                <a:ea typeface="+mj-ea"/>
              </a:endParaRPr>
            </a:p>
          </p:txBody>
        </p:sp>
        <p:sp>
          <p:nvSpPr>
            <p:cNvPr id="26" name="ï$ľiḑé">
              <a:extLst>
                <a:ext uri="{FF2B5EF4-FFF2-40B4-BE49-F238E27FC236}">
                  <a16:creationId xmlns:a16="http://schemas.microsoft.com/office/drawing/2014/main" xmlns="" id="{EEBE9459-3CAD-42EA-BC40-2966225B1A10}"/>
                </a:ext>
              </a:extLst>
            </p:cNvPr>
            <p:cNvSpPr txBox="1"/>
            <p:nvPr/>
          </p:nvSpPr>
          <p:spPr bwMode="auto">
            <a:xfrm>
              <a:off x="812245" y="4659298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latin typeface="+mj-ea"/>
                  <a:ea typeface="+mj-ea"/>
                </a:rPr>
                <a:t>安全隐患</a:t>
              </a:r>
              <a:endParaRPr lang="en-US" altLang="zh-CN" sz="1600" b="1" dirty="0">
                <a:latin typeface="+mj-ea"/>
                <a:ea typeface="+mj-ea"/>
              </a:endParaRPr>
            </a:p>
          </p:txBody>
        </p:sp>
      </p:grpSp>
      <p:grpSp>
        <p:nvGrpSpPr>
          <p:cNvPr id="13" name="išľîde">
            <a:extLst>
              <a:ext uri="{FF2B5EF4-FFF2-40B4-BE49-F238E27FC236}">
                <a16:creationId xmlns:a16="http://schemas.microsoft.com/office/drawing/2014/main" xmlns="" id="{AA7C16E2-3E70-47DD-84CE-3A3A15BDE78D}"/>
              </a:ext>
            </a:extLst>
          </p:cNvPr>
          <p:cNvGrpSpPr/>
          <p:nvPr/>
        </p:nvGrpSpPr>
        <p:grpSpPr>
          <a:xfrm>
            <a:off x="9511769" y="3302523"/>
            <a:ext cx="2007132" cy="1041396"/>
            <a:chOff x="812245" y="4659298"/>
            <a:chExt cx="2007132" cy="1041396"/>
          </a:xfrm>
        </p:grpSpPr>
        <p:sp>
          <p:nvSpPr>
            <p:cNvPr id="23" name="ïṧlíďè">
              <a:extLst>
                <a:ext uri="{FF2B5EF4-FFF2-40B4-BE49-F238E27FC236}">
                  <a16:creationId xmlns:a16="http://schemas.microsoft.com/office/drawing/2014/main" xmlns="" id="{821E2E81-CC7D-4C89-BA1F-D7071EEA6DC6}"/>
                </a:ext>
              </a:extLst>
            </p:cNvPr>
            <p:cNvSpPr/>
            <p:nvPr/>
          </p:nvSpPr>
          <p:spPr bwMode="auto">
            <a:xfrm>
              <a:off x="812245" y="5082915"/>
              <a:ext cx="2007132" cy="61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067" dirty="0">
                  <a:latin typeface="+mj-ea"/>
                  <a:ea typeface="+mj-ea"/>
                </a:rPr>
                <a:t>低层住户深受困扰，引发楼上楼下邻里矛盾</a:t>
              </a:r>
              <a:endParaRPr lang="en-US" altLang="zh-CN" sz="1067" dirty="0">
                <a:latin typeface="+mj-ea"/>
                <a:ea typeface="+mj-ea"/>
              </a:endParaRPr>
            </a:p>
          </p:txBody>
        </p:sp>
        <p:sp>
          <p:nvSpPr>
            <p:cNvPr id="24" name="iṩ1îḑé">
              <a:extLst>
                <a:ext uri="{FF2B5EF4-FFF2-40B4-BE49-F238E27FC236}">
                  <a16:creationId xmlns:a16="http://schemas.microsoft.com/office/drawing/2014/main" xmlns="" id="{A80F5EBB-EB01-4140-895E-2FD9309CE902}"/>
                </a:ext>
              </a:extLst>
            </p:cNvPr>
            <p:cNvSpPr txBox="1"/>
            <p:nvPr/>
          </p:nvSpPr>
          <p:spPr bwMode="auto">
            <a:xfrm>
              <a:off x="812245" y="4659298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latin typeface="+mj-ea"/>
                  <a:ea typeface="+mj-ea"/>
                </a:rPr>
                <a:t>投诉增多</a:t>
              </a:r>
              <a:endParaRPr lang="en-US" altLang="zh-CN" sz="1600" b="1" dirty="0">
                <a:latin typeface="+mj-ea"/>
                <a:ea typeface="+mj-ea"/>
              </a:endParaRPr>
            </a:p>
          </p:txBody>
        </p:sp>
      </p:grpSp>
      <p:grpSp>
        <p:nvGrpSpPr>
          <p:cNvPr id="14" name="íṧļiḑé">
            <a:extLst>
              <a:ext uri="{FF2B5EF4-FFF2-40B4-BE49-F238E27FC236}">
                <a16:creationId xmlns:a16="http://schemas.microsoft.com/office/drawing/2014/main" xmlns="" id="{54DDAFB9-17EE-469C-BE44-3B9BFE12FB88}"/>
              </a:ext>
            </a:extLst>
          </p:cNvPr>
          <p:cNvGrpSpPr/>
          <p:nvPr/>
        </p:nvGrpSpPr>
        <p:grpSpPr>
          <a:xfrm>
            <a:off x="5092434" y="1883303"/>
            <a:ext cx="2007132" cy="1325476"/>
            <a:chOff x="812245" y="4659298"/>
            <a:chExt cx="2007132" cy="1325476"/>
          </a:xfrm>
        </p:grpSpPr>
        <p:sp>
          <p:nvSpPr>
            <p:cNvPr id="21" name="îŝļiďe">
              <a:extLst>
                <a:ext uri="{FF2B5EF4-FFF2-40B4-BE49-F238E27FC236}">
                  <a16:creationId xmlns:a16="http://schemas.microsoft.com/office/drawing/2014/main" xmlns="" id="{454FFC35-A94F-481D-B8B4-F9A7EA922C96}"/>
                </a:ext>
              </a:extLst>
            </p:cNvPr>
            <p:cNvSpPr/>
            <p:nvPr/>
          </p:nvSpPr>
          <p:spPr bwMode="auto">
            <a:xfrm>
              <a:off x="812245" y="5082914"/>
              <a:ext cx="2007132" cy="90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067" dirty="0">
                  <a:latin typeface="+mj-ea"/>
                  <a:ea typeface="+mj-ea"/>
                </a:rPr>
                <a:t>如造成人身财产损失，且无法找到肇事者，需该栋楼所有业主共同承担责任</a:t>
              </a:r>
              <a:endParaRPr lang="en-US" altLang="zh-CN" sz="1067" dirty="0">
                <a:latin typeface="+mj-ea"/>
                <a:ea typeface="+mj-ea"/>
              </a:endParaRPr>
            </a:p>
          </p:txBody>
        </p:sp>
        <p:sp>
          <p:nvSpPr>
            <p:cNvPr id="22" name="ïṡ1iḑe">
              <a:extLst>
                <a:ext uri="{FF2B5EF4-FFF2-40B4-BE49-F238E27FC236}">
                  <a16:creationId xmlns:a16="http://schemas.microsoft.com/office/drawing/2014/main" xmlns="" id="{E70BD52A-BFA6-4DCD-BEAB-AC858D2F2E47}"/>
                </a:ext>
              </a:extLst>
            </p:cNvPr>
            <p:cNvSpPr txBox="1"/>
            <p:nvPr/>
          </p:nvSpPr>
          <p:spPr bwMode="auto">
            <a:xfrm>
              <a:off x="812245" y="4659298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latin typeface="+mj-ea"/>
                  <a:ea typeface="+mj-ea"/>
                </a:rPr>
                <a:t>共同担责</a:t>
              </a:r>
              <a:endParaRPr lang="en-US" altLang="zh-CN" sz="1600" b="1" dirty="0">
                <a:latin typeface="+mj-ea"/>
                <a:ea typeface="+mj-ea"/>
              </a:endParaRPr>
            </a:p>
          </p:txBody>
        </p:sp>
      </p:grpSp>
      <p:grpSp>
        <p:nvGrpSpPr>
          <p:cNvPr id="15" name="îśľiḓê">
            <a:extLst>
              <a:ext uri="{FF2B5EF4-FFF2-40B4-BE49-F238E27FC236}">
                <a16:creationId xmlns:a16="http://schemas.microsoft.com/office/drawing/2014/main" xmlns="" id="{D1C366B6-65EE-4D79-857E-9525B6D74231}"/>
              </a:ext>
            </a:extLst>
          </p:cNvPr>
          <p:cNvGrpSpPr/>
          <p:nvPr/>
        </p:nvGrpSpPr>
        <p:grpSpPr>
          <a:xfrm>
            <a:off x="2935197" y="2361179"/>
            <a:ext cx="2007132" cy="1041396"/>
            <a:chOff x="812245" y="4659298"/>
            <a:chExt cx="2007132" cy="1041396"/>
          </a:xfrm>
        </p:grpSpPr>
        <p:sp>
          <p:nvSpPr>
            <p:cNvPr id="19" name="îŝļiḍe">
              <a:extLst>
                <a:ext uri="{FF2B5EF4-FFF2-40B4-BE49-F238E27FC236}">
                  <a16:creationId xmlns:a16="http://schemas.microsoft.com/office/drawing/2014/main" xmlns="" id="{DF48A386-6621-4313-B525-AAD2F03AE414}"/>
                </a:ext>
              </a:extLst>
            </p:cNvPr>
            <p:cNvSpPr/>
            <p:nvPr/>
          </p:nvSpPr>
          <p:spPr bwMode="auto">
            <a:xfrm>
              <a:off x="812245" y="5082915"/>
              <a:ext cx="2007132" cy="61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067" dirty="0">
                  <a:latin typeface="+mj-ea"/>
                  <a:ea typeface="+mj-ea"/>
                </a:rPr>
                <a:t>对财产也会造成很大的损失，如车顶砸穿、玻璃砸碎等</a:t>
              </a:r>
              <a:endParaRPr lang="en-US" altLang="zh-CN" sz="1067" dirty="0">
                <a:latin typeface="+mj-ea"/>
                <a:ea typeface="+mj-ea"/>
              </a:endParaRPr>
            </a:p>
          </p:txBody>
        </p:sp>
        <p:sp>
          <p:nvSpPr>
            <p:cNvPr id="20" name="íṣľïdé">
              <a:extLst>
                <a:ext uri="{FF2B5EF4-FFF2-40B4-BE49-F238E27FC236}">
                  <a16:creationId xmlns:a16="http://schemas.microsoft.com/office/drawing/2014/main" xmlns="" id="{CDC782BE-782E-4113-9AC3-4FE8FD3CAB18}"/>
                </a:ext>
              </a:extLst>
            </p:cNvPr>
            <p:cNvSpPr txBox="1"/>
            <p:nvPr/>
          </p:nvSpPr>
          <p:spPr bwMode="auto">
            <a:xfrm>
              <a:off x="812245" y="4659298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latin typeface="+mj-ea"/>
                  <a:ea typeface="+mj-ea"/>
                </a:rPr>
                <a:t>财产损失</a:t>
              </a:r>
              <a:endParaRPr lang="en-US" altLang="zh-CN" sz="1600" b="1" dirty="0">
                <a:latin typeface="+mj-ea"/>
                <a:ea typeface="+mj-ea"/>
              </a:endParaRPr>
            </a:p>
          </p:txBody>
        </p:sp>
      </p:grpSp>
      <p:grpSp>
        <p:nvGrpSpPr>
          <p:cNvPr id="16" name="iṥliḑe">
            <a:extLst>
              <a:ext uri="{FF2B5EF4-FFF2-40B4-BE49-F238E27FC236}">
                <a16:creationId xmlns:a16="http://schemas.microsoft.com/office/drawing/2014/main" xmlns="" id="{1BC6FDDF-2A70-45EE-8FA6-B1F8EF7ED59B}"/>
              </a:ext>
            </a:extLst>
          </p:cNvPr>
          <p:cNvGrpSpPr/>
          <p:nvPr/>
        </p:nvGrpSpPr>
        <p:grpSpPr>
          <a:xfrm>
            <a:off x="7317713" y="2361179"/>
            <a:ext cx="2007132" cy="1358119"/>
            <a:chOff x="812245" y="4659298"/>
            <a:chExt cx="2007132" cy="1358119"/>
          </a:xfrm>
        </p:grpSpPr>
        <p:sp>
          <p:nvSpPr>
            <p:cNvPr id="17" name="íṩ1íḍè">
              <a:extLst>
                <a:ext uri="{FF2B5EF4-FFF2-40B4-BE49-F238E27FC236}">
                  <a16:creationId xmlns:a16="http://schemas.microsoft.com/office/drawing/2014/main" xmlns="" id="{C7CF8603-9851-4285-8D08-9E40F0C6CE2E}"/>
                </a:ext>
              </a:extLst>
            </p:cNvPr>
            <p:cNvSpPr/>
            <p:nvPr/>
          </p:nvSpPr>
          <p:spPr bwMode="auto">
            <a:xfrm>
              <a:off x="812245" y="5082916"/>
              <a:ext cx="2007132" cy="93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067" dirty="0">
                  <a:latin typeface="+mj-ea"/>
                  <a:ea typeface="+mj-ea"/>
                </a:rPr>
                <a:t>烟头、垃圾等高空抛物对小区、街道环境卫生造成污染，加大清扫难度，且影响小区品质</a:t>
              </a:r>
              <a:endParaRPr lang="en-US" altLang="zh-CN" sz="1067" dirty="0">
                <a:latin typeface="+mj-ea"/>
                <a:ea typeface="+mj-ea"/>
              </a:endParaRPr>
            </a:p>
          </p:txBody>
        </p:sp>
        <p:sp>
          <p:nvSpPr>
            <p:cNvPr id="18" name="ïṧľíde">
              <a:extLst>
                <a:ext uri="{FF2B5EF4-FFF2-40B4-BE49-F238E27FC236}">
                  <a16:creationId xmlns:a16="http://schemas.microsoft.com/office/drawing/2014/main" xmlns="" id="{B7E8F555-4F4B-43BA-A809-6BC91644E5A9}"/>
                </a:ext>
              </a:extLst>
            </p:cNvPr>
            <p:cNvSpPr txBox="1"/>
            <p:nvPr/>
          </p:nvSpPr>
          <p:spPr bwMode="auto">
            <a:xfrm>
              <a:off x="812245" y="4659298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latin typeface="+mj-ea"/>
                  <a:ea typeface="+mj-ea"/>
                </a:rPr>
                <a:t>破坏环境</a:t>
              </a:r>
              <a:endParaRPr lang="en-US" altLang="zh-CN" sz="1600" b="1" dirty="0">
                <a:latin typeface="+mj-ea"/>
                <a:ea typeface="+mj-ea"/>
              </a:endParaRPr>
            </a:p>
          </p:txBody>
        </p:sp>
      </p:grpSp>
      <p:sp>
        <p:nvSpPr>
          <p:cNvPr id="251" name="标题 2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痛点分析</a:t>
            </a:r>
            <a:endParaRPr lang="zh-CN" altLang="en-US" dirty="0"/>
          </a:p>
        </p:txBody>
      </p:sp>
      <p:sp>
        <p:nvSpPr>
          <p:cNvPr id="252" name="矩形 251"/>
          <p:cNvSpPr/>
          <p:nvPr/>
        </p:nvSpPr>
        <p:spPr>
          <a:xfrm>
            <a:off x="9773728" y="0"/>
            <a:ext cx="2173857" cy="118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3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2443" y="233782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64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5"/>
                </a:solidFill>
              </a:rPr>
              <a:t>02</a:t>
            </a:r>
          </a:p>
          <a:p>
            <a:r>
              <a:rPr kumimoji="1" lang="en-US" altLang="zh-CN" dirty="0" smtClean="0"/>
              <a:t>03</a:t>
            </a:r>
          </a:p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Autofit/>
          </a:bodyPr>
          <a:lstStyle/>
          <a:p>
            <a:r>
              <a:rPr kumimoji="1" lang="zh-CN" altLang="en-US" dirty="0">
                <a:solidFill>
                  <a:schemeClr val="bg1">
                    <a:lumMod val="65000"/>
                  </a:schemeClr>
                </a:solidFill>
              </a:rPr>
              <a:t>需求分析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</a:rPr>
              <a:t>01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>
          <a:xfrm>
            <a:off x="6372838" y="2545581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>
                <a:solidFill>
                  <a:schemeClr val="accent5"/>
                </a:solidFill>
              </a:rPr>
              <a:t>方案设计及实施指导</a:t>
            </a:r>
            <a:endParaRPr kumimoji="1" lang="zh-CN" altLang="en-US" dirty="0">
              <a:solidFill>
                <a:schemeClr val="accent5"/>
              </a:solidFill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9"/>
          </p:nvPr>
        </p:nvSpPr>
        <p:spPr>
          <a:xfrm>
            <a:off x="6372838" y="3699392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/>
              <a:t>方案亮点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21"/>
          </p:nvPr>
        </p:nvSpPr>
        <p:spPr>
          <a:xfrm>
            <a:off x="6372838" y="4811905"/>
            <a:ext cx="4886445" cy="784691"/>
          </a:xfrm>
        </p:spPr>
        <p:txBody>
          <a:bodyPr anchor="ctr"/>
          <a:lstStyle/>
          <a:p>
            <a:r>
              <a:rPr kumimoji="1" lang="zh-CN" altLang="en-US" dirty="0" smtClean="0"/>
              <a:t>项目案例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678838" y="146649"/>
            <a:ext cx="2165230" cy="1302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2610" y="0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99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项目决策部门</a:t>
            </a:r>
            <a:endParaRPr kumimoji="1" lang="zh-CN" altLang="en-US" dirty="0"/>
          </a:p>
        </p:txBody>
      </p:sp>
      <p:sp>
        <p:nvSpPr>
          <p:cNvPr id="75" name="íṩľîḍè">
            <a:extLst>
              <a:ext uri="{FF2B5EF4-FFF2-40B4-BE49-F238E27FC236}">
                <a16:creationId xmlns:a16="http://schemas.microsoft.com/office/drawing/2014/main" xmlns="" id="{16CBBD81-72BB-4FDE-AF24-4CF0B81D25D1}"/>
              </a:ext>
            </a:extLst>
          </p:cNvPr>
          <p:cNvSpPr/>
          <p:nvPr/>
        </p:nvSpPr>
        <p:spPr>
          <a:xfrm>
            <a:off x="1905685" y="1611733"/>
            <a:ext cx="8381316" cy="3468639"/>
          </a:xfrm>
          <a:prstGeom prst="blockArc">
            <a:avLst>
              <a:gd name="adj1" fmla="val 11276733"/>
              <a:gd name="adj2" fmla="val 21282006"/>
              <a:gd name="adj3" fmla="val 12745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rtlCol="0" anchor="ctr">
            <a:norm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7" name="îS1íďe">
            <a:extLst>
              <a:ext uri="{FF2B5EF4-FFF2-40B4-BE49-F238E27FC236}">
                <a16:creationId xmlns:a16="http://schemas.microsoft.com/office/drawing/2014/main" xmlns="" id="{D20A18CD-F213-40D6-BACC-85608C93AD6F}"/>
              </a:ext>
            </a:extLst>
          </p:cNvPr>
          <p:cNvSpPr txBox="1"/>
          <p:nvPr/>
        </p:nvSpPr>
        <p:spPr>
          <a:xfrm>
            <a:off x="3148584" y="1860981"/>
            <a:ext cx="5894832" cy="1042172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zh-CN" altLang="en-US" sz="1600" dirty="0"/>
              <a:t>根据小区类别的不同，对应的管理和决策部门也有所不同</a:t>
            </a:r>
            <a:endParaRPr lang="en-US" sz="1600" dirty="0"/>
          </a:p>
        </p:txBody>
      </p:sp>
      <p:sp>
        <p:nvSpPr>
          <p:cNvPr id="126" name="îşlïde">
            <a:extLst>
              <a:ext uri="{FF2B5EF4-FFF2-40B4-BE49-F238E27FC236}">
                <a16:creationId xmlns:a16="http://schemas.microsoft.com/office/drawing/2014/main" xmlns="" id="{163EBB61-CC37-4EB2-B4C0-27934C29BB52}"/>
              </a:ext>
            </a:extLst>
          </p:cNvPr>
          <p:cNvSpPr txBox="1"/>
          <p:nvPr/>
        </p:nvSpPr>
        <p:spPr>
          <a:xfrm>
            <a:off x="428601" y="4347068"/>
            <a:ext cx="3020403" cy="944085"/>
          </a:xfrm>
          <a:prstGeom prst="rect">
            <a:avLst/>
          </a:prstGeom>
          <a:noFill/>
        </p:spPr>
        <p:txBody>
          <a:bodyPr wrap="square" lIns="121920" tIns="60960" rIns="121920" bIns="60960" anchor="t" anchorCtr="0">
            <a:normAutofit fontScale="85000" lnSpcReduction="10000"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467" dirty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rPr>
              <a:t>针对安置房小区、回迁房小区、公租房小区和廉租房小区，由街道社区代为管理和出资，关键人是街道办事处主任。</a:t>
            </a:r>
          </a:p>
        </p:txBody>
      </p:sp>
      <p:sp>
        <p:nvSpPr>
          <p:cNvPr id="127" name="ïšļïḋê">
            <a:extLst>
              <a:ext uri="{FF2B5EF4-FFF2-40B4-BE49-F238E27FC236}">
                <a16:creationId xmlns:a16="http://schemas.microsoft.com/office/drawing/2014/main" xmlns="" id="{DE3FB74D-918C-42A3-B21B-7518A3B5D7A4}"/>
              </a:ext>
            </a:extLst>
          </p:cNvPr>
          <p:cNvSpPr/>
          <p:nvPr/>
        </p:nvSpPr>
        <p:spPr>
          <a:xfrm>
            <a:off x="665729" y="3999734"/>
            <a:ext cx="2434088" cy="335557"/>
          </a:xfrm>
          <a:prstGeom prst="rect">
            <a:avLst/>
          </a:prstGeom>
        </p:spPr>
        <p:txBody>
          <a:bodyPr wrap="square" lIns="121920" tIns="60960" rIns="121920" bIns="60960" anchor="t" anchorCtr="0">
            <a:normAutofit fontScale="70000" lnSpcReduction="20000"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街道办事处</a:t>
            </a:r>
          </a:p>
        </p:txBody>
      </p:sp>
      <p:sp>
        <p:nvSpPr>
          <p:cNvPr id="79" name="i$ḻïḑè">
            <a:extLst>
              <a:ext uri="{FF2B5EF4-FFF2-40B4-BE49-F238E27FC236}">
                <a16:creationId xmlns:a16="http://schemas.microsoft.com/office/drawing/2014/main" xmlns="" id="{910E3DF8-DE30-4B66-97CB-B6BEE214D249}"/>
              </a:ext>
            </a:extLst>
          </p:cNvPr>
          <p:cNvSpPr/>
          <p:nvPr/>
        </p:nvSpPr>
        <p:spPr>
          <a:xfrm>
            <a:off x="1278632" y="2475904"/>
            <a:ext cx="1208280" cy="1208277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anchor="ctr">
            <a:normAutofit/>
          </a:bodyPr>
          <a:lstStyle/>
          <a:p>
            <a:pPr algn="ctr"/>
            <a:endParaRPr sz="2400" dirty="0"/>
          </a:p>
        </p:txBody>
      </p:sp>
      <p:sp>
        <p:nvSpPr>
          <p:cNvPr id="122" name="ïṩḻîďè">
            <a:extLst>
              <a:ext uri="{FF2B5EF4-FFF2-40B4-BE49-F238E27FC236}">
                <a16:creationId xmlns:a16="http://schemas.microsoft.com/office/drawing/2014/main" xmlns="" id="{E1B8875C-ADD1-498A-9234-F0E6B52DE35F}"/>
              </a:ext>
            </a:extLst>
          </p:cNvPr>
          <p:cNvSpPr txBox="1"/>
          <p:nvPr/>
        </p:nvSpPr>
        <p:spPr>
          <a:xfrm>
            <a:off x="8838291" y="4347069"/>
            <a:ext cx="3020403" cy="1270561"/>
          </a:xfrm>
          <a:prstGeom prst="rect">
            <a:avLst/>
          </a:prstGeom>
          <a:noFill/>
        </p:spPr>
        <p:txBody>
          <a:bodyPr wrap="square" lIns="121920" tIns="60960" rIns="121920" bIns="60960" anchor="t" anchorCtr="0">
            <a:normAutofit fontScale="92500"/>
          </a:bodyPr>
          <a:lstStyle/>
          <a:p>
            <a:pPr algn="ctr" defTabSz="121917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333" dirty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rPr>
              <a:t>针对商品房小区，由物业公司管理，但物业公司不能随意动用维修资金，而经营性收入的使用没有那么严格，决策权在业委会手中，关键人是业委会主任。</a:t>
            </a:r>
          </a:p>
        </p:txBody>
      </p:sp>
      <p:sp>
        <p:nvSpPr>
          <p:cNvPr id="123" name="ïṥľíḓé">
            <a:extLst>
              <a:ext uri="{FF2B5EF4-FFF2-40B4-BE49-F238E27FC236}">
                <a16:creationId xmlns:a16="http://schemas.microsoft.com/office/drawing/2014/main" xmlns="" id="{C43FD642-4717-4FF9-83CD-EF3D7DC27988}"/>
              </a:ext>
            </a:extLst>
          </p:cNvPr>
          <p:cNvSpPr/>
          <p:nvPr/>
        </p:nvSpPr>
        <p:spPr>
          <a:xfrm>
            <a:off x="9075419" y="3999734"/>
            <a:ext cx="2434088" cy="335557"/>
          </a:xfrm>
          <a:prstGeom prst="rect">
            <a:avLst/>
          </a:prstGeom>
        </p:spPr>
        <p:txBody>
          <a:bodyPr wrap="square" lIns="121920" tIns="60960" rIns="121920" bIns="60960" anchor="t" anchorCtr="0">
            <a:normAutofit fontScale="70000" lnSpcReduction="20000"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业主委员会</a:t>
            </a:r>
          </a:p>
        </p:txBody>
      </p:sp>
      <p:sp>
        <p:nvSpPr>
          <p:cNvPr id="82" name="ïšľiḓè">
            <a:extLst>
              <a:ext uri="{FF2B5EF4-FFF2-40B4-BE49-F238E27FC236}">
                <a16:creationId xmlns:a16="http://schemas.microsoft.com/office/drawing/2014/main" xmlns="" id="{5072960F-6ED2-4141-9144-6FE2DB7D639C}"/>
              </a:ext>
            </a:extLst>
          </p:cNvPr>
          <p:cNvSpPr/>
          <p:nvPr/>
        </p:nvSpPr>
        <p:spPr>
          <a:xfrm>
            <a:off x="9688321" y="2475904"/>
            <a:ext cx="1208280" cy="120827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anchor="ctr">
            <a:normAutofit/>
          </a:bodyPr>
          <a:lstStyle/>
          <a:p>
            <a:pPr algn="ctr"/>
            <a:endParaRPr sz="2400" dirty="0"/>
          </a:p>
        </p:txBody>
      </p:sp>
      <p:grpSp>
        <p:nvGrpSpPr>
          <p:cNvPr id="84" name="ïŝḷïďe">
            <a:extLst>
              <a:ext uri="{FF2B5EF4-FFF2-40B4-BE49-F238E27FC236}">
                <a16:creationId xmlns:a16="http://schemas.microsoft.com/office/drawing/2014/main" xmlns="" id="{4C319A11-3F29-4AFF-B732-AEF99175890E}"/>
              </a:ext>
            </a:extLst>
          </p:cNvPr>
          <p:cNvGrpSpPr/>
          <p:nvPr/>
        </p:nvGrpSpPr>
        <p:grpSpPr>
          <a:xfrm>
            <a:off x="4049460" y="2866126"/>
            <a:ext cx="4093083" cy="3142981"/>
            <a:chOff x="3631692" y="1176052"/>
            <a:chExt cx="4928616" cy="3784568"/>
          </a:xfrm>
        </p:grpSpPr>
        <p:sp>
          <p:nvSpPr>
            <p:cNvPr id="85" name="íSľïdê">
              <a:extLst>
                <a:ext uri="{FF2B5EF4-FFF2-40B4-BE49-F238E27FC236}">
                  <a16:creationId xmlns:a16="http://schemas.microsoft.com/office/drawing/2014/main" xmlns="" id="{A792CE36-97E8-47F5-B8D1-4FAD1094E96F}"/>
                </a:ext>
              </a:extLst>
            </p:cNvPr>
            <p:cNvSpPr/>
            <p:nvPr/>
          </p:nvSpPr>
          <p:spPr>
            <a:xfrm>
              <a:off x="3631692" y="3433572"/>
              <a:ext cx="4928616" cy="1527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tIns="60960" rIns="121920" bIns="60960" rtlCol="0" anchor="ctr">
              <a:norm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86" name="ïŝlîde">
              <a:extLst>
                <a:ext uri="{FF2B5EF4-FFF2-40B4-BE49-F238E27FC236}">
                  <a16:creationId xmlns:a16="http://schemas.microsoft.com/office/drawing/2014/main" xmlns="" id="{1A623D31-39A4-4AB8-B9D3-51E0709AD6AF}"/>
                </a:ext>
              </a:extLst>
            </p:cNvPr>
            <p:cNvSpPr/>
            <p:nvPr/>
          </p:nvSpPr>
          <p:spPr>
            <a:xfrm>
              <a:off x="3843528" y="3579876"/>
              <a:ext cx="4504944" cy="1234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tIns="60960" rIns="121920" bIns="60960" rtlCol="0" anchor="ctr">
              <a:normAutofit/>
            </a:bodyPr>
            <a:lstStyle/>
            <a:p>
              <a:pPr algn="ctr"/>
              <a:endParaRPr lang="zh-CN" altLang="en-US" sz="2400"/>
            </a:p>
          </p:txBody>
        </p:sp>
        <p:grpSp>
          <p:nvGrpSpPr>
            <p:cNvPr id="87" name="îṡḷïḍe">
              <a:extLst>
                <a:ext uri="{FF2B5EF4-FFF2-40B4-BE49-F238E27FC236}">
                  <a16:creationId xmlns:a16="http://schemas.microsoft.com/office/drawing/2014/main" xmlns="" id="{28949DCA-6130-4297-B97F-9D0638EEE813}"/>
                </a:ext>
              </a:extLst>
            </p:cNvPr>
            <p:cNvGrpSpPr/>
            <p:nvPr/>
          </p:nvGrpSpPr>
          <p:grpSpPr>
            <a:xfrm>
              <a:off x="4469465" y="1176052"/>
              <a:ext cx="3253069" cy="3638265"/>
              <a:chOff x="4250827" y="2019482"/>
              <a:chExt cx="3690346" cy="4127318"/>
            </a:xfrm>
          </p:grpSpPr>
          <p:grpSp>
            <p:nvGrpSpPr>
              <p:cNvPr id="88" name="ïşļiḑê">
                <a:extLst>
                  <a:ext uri="{FF2B5EF4-FFF2-40B4-BE49-F238E27FC236}">
                    <a16:creationId xmlns:a16="http://schemas.microsoft.com/office/drawing/2014/main" xmlns="" id="{CA9785C7-FF99-49CE-9E98-578A3813C768}"/>
                  </a:ext>
                </a:extLst>
              </p:cNvPr>
              <p:cNvGrpSpPr/>
              <p:nvPr/>
            </p:nvGrpSpPr>
            <p:grpSpPr>
              <a:xfrm>
                <a:off x="4676551" y="2019482"/>
                <a:ext cx="1470141" cy="3861439"/>
                <a:chOff x="4676551" y="2019482"/>
                <a:chExt cx="1470141" cy="3861439"/>
              </a:xfrm>
            </p:grpSpPr>
            <p:sp>
              <p:nvSpPr>
                <p:cNvPr id="116" name="iṧḻîḋè">
                  <a:extLst>
                    <a:ext uri="{FF2B5EF4-FFF2-40B4-BE49-F238E27FC236}">
                      <a16:creationId xmlns:a16="http://schemas.microsoft.com/office/drawing/2014/main" xmlns="" id="{3CFC6A62-6D34-421B-AFCA-3B84EDA71125}"/>
                    </a:ext>
                  </a:extLst>
                </p:cNvPr>
                <p:cNvSpPr/>
                <p:nvPr/>
              </p:nvSpPr>
              <p:spPr>
                <a:xfrm rot="21221413" flipH="1">
                  <a:off x="5012228" y="2019482"/>
                  <a:ext cx="1134464" cy="3809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579" y="173"/>
                      </a:moveTo>
                      <a:lnTo>
                        <a:pt x="11433" y="0"/>
                      </a:lnTo>
                      <a:lnTo>
                        <a:pt x="21261" y="20875"/>
                      </a:lnTo>
                      <a:lnTo>
                        <a:pt x="21600" y="21600"/>
                      </a:lnTo>
                      <a:lnTo>
                        <a:pt x="19511" y="21554"/>
                      </a:lnTo>
                      <a:lnTo>
                        <a:pt x="6008" y="21043"/>
                      </a:lnTo>
                      <a:lnTo>
                        <a:pt x="423" y="3925"/>
                      </a:lnTo>
                      <a:lnTo>
                        <a:pt x="0" y="2334"/>
                      </a:lnTo>
                      <a:lnTo>
                        <a:pt x="2769" y="1767"/>
                      </a:lnTo>
                      <a:lnTo>
                        <a:pt x="10167" y="256"/>
                      </a:lnTo>
                      <a:lnTo>
                        <a:pt x="10579" y="173"/>
                      </a:lnTo>
                      <a:cubicBezTo>
                        <a:pt x="10579" y="173"/>
                        <a:pt x="10579" y="173"/>
                        <a:pt x="10579" y="173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 w="6350" cap="flat">
                  <a:solidFill>
                    <a:srgbClr val="ED7D31">
                      <a:alpha val="70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defRPr sz="3200" b="0" spc="0">
                      <a:solidFill>
                        <a:srgbClr val="FFFFFF"/>
                      </a:solidFill>
                    </a:defRPr>
                  </a:pPr>
                  <a:endParaRPr sz="4267"/>
                </a:p>
              </p:txBody>
            </p:sp>
            <p:sp>
              <p:nvSpPr>
                <p:cNvPr id="117" name="ïṩľíḓé">
                  <a:extLst>
                    <a:ext uri="{FF2B5EF4-FFF2-40B4-BE49-F238E27FC236}">
                      <a16:creationId xmlns:a16="http://schemas.microsoft.com/office/drawing/2014/main" xmlns="" id="{C199454F-C761-49FD-8B2D-0A012E115654}"/>
                    </a:ext>
                  </a:extLst>
                </p:cNvPr>
                <p:cNvSpPr/>
                <p:nvPr/>
              </p:nvSpPr>
              <p:spPr>
                <a:xfrm rot="21221413" flipH="1">
                  <a:off x="4676551" y="2071031"/>
                  <a:ext cx="873406" cy="3809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820" y="2168"/>
                      </a:moveTo>
                      <a:lnTo>
                        <a:pt x="21600" y="21366"/>
                      </a:lnTo>
                      <a:lnTo>
                        <a:pt x="13206" y="21600"/>
                      </a:lnTo>
                      <a:lnTo>
                        <a:pt x="13193" y="21600"/>
                      </a:lnTo>
                      <a:lnTo>
                        <a:pt x="13193" y="21597"/>
                      </a:lnTo>
                      <a:lnTo>
                        <a:pt x="13193" y="21594"/>
                      </a:lnTo>
                      <a:lnTo>
                        <a:pt x="13193" y="21588"/>
                      </a:lnTo>
                      <a:lnTo>
                        <a:pt x="13193" y="21585"/>
                      </a:lnTo>
                      <a:lnTo>
                        <a:pt x="13179" y="21585"/>
                      </a:lnTo>
                      <a:lnTo>
                        <a:pt x="12765" y="20875"/>
                      </a:lnTo>
                      <a:lnTo>
                        <a:pt x="0" y="0"/>
                      </a:lnTo>
                      <a:lnTo>
                        <a:pt x="27" y="3"/>
                      </a:lnTo>
                      <a:lnTo>
                        <a:pt x="7820" y="2168"/>
                      </a:lnTo>
                      <a:cubicBezTo>
                        <a:pt x="7820" y="2168"/>
                        <a:pt x="7820" y="2168"/>
                        <a:pt x="7820" y="2168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350" cap="flat">
                  <a:solidFill>
                    <a:srgbClr val="ED7D31"/>
                  </a:solidFill>
                  <a:prstDash val="solid"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defRPr sz="3200" b="0" spc="0">
                      <a:solidFill>
                        <a:srgbClr val="FFFFFF"/>
                      </a:solidFill>
                    </a:defRPr>
                  </a:pPr>
                  <a:endParaRPr sz="4267"/>
                </a:p>
              </p:txBody>
            </p:sp>
            <p:sp>
              <p:nvSpPr>
                <p:cNvPr id="118" name="i$1îḑe">
                  <a:extLst>
                    <a:ext uri="{FF2B5EF4-FFF2-40B4-BE49-F238E27FC236}">
                      <a16:creationId xmlns:a16="http://schemas.microsoft.com/office/drawing/2014/main" xmlns="" id="{6A887681-F612-42A6-9536-D1086C8C447C}"/>
                    </a:ext>
                  </a:extLst>
                </p:cNvPr>
                <p:cNvSpPr/>
                <p:nvPr/>
              </p:nvSpPr>
              <p:spPr>
                <a:xfrm rot="21221413" flipH="1">
                  <a:off x="5113218" y="2574716"/>
                  <a:ext cx="973472" cy="3195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9" h="21600" extrusionOk="0">
                      <a:moveTo>
                        <a:pt x="11871" y="0"/>
                      </a:moveTo>
                      <a:cubicBezTo>
                        <a:pt x="9462" y="400"/>
                        <a:pt x="7041" y="791"/>
                        <a:pt x="4625" y="1186"/>
                      </a:cubicBezTo>
                      <a:cubicBezTo>
                        <a:pt x="3436" y="1381"/>
                        <a:pt x="2249" y="1575"/>
                        <a:pt x="1061" y="1770"/>
                      </a:cubicBezTo>
                      <a:cubicBezTo>
                        <a:pt x="758" y="1820"/>
                        <a:pt x="457" y="1870"/>
                        <a:pt x="152" y="1919"/>
                      </a:cubicBezTo>
                      <a:cubicBezTo>
                        <a:pt x="47" y="1937"/>
                        <a:pt x="-11" y="1933"/>
                        <a:pt x="2" y="1973"/>
                      </a:cubicBezTo>
                      <a:cubicBezTo>
                        <a:pt x="11" y="1999"/>
                        <a:pt x="19" y="2023"/>
                        <a:pt x="28" y="2049"/>
                      </a:cubicBezTo>
                      <a:cubicBezTo>
                        <a:pt x="40" y="2088"/>
                        <a:pt x="54" y="2128"/>
                        <a:pt x="67" y="2167"/>
                      </a:cubicBezTo>
                      <a:cubicBezTo>
                        <a:pt x="127" y="2347"/>
                        <a:pt x="185" y="2530"/>
                        <a:pt x="244" y="2711"/>
                      </a:cubicBezTo>
                      <a:cubicBezTo>
                        <a:pt x="4247" y="2095"/>
                        <a:pt x="11861" y="926"/>
                        <a:pt x="12264" y="863"/>
                      </a:cubicBezTo>
                      <a:cubicBezTo>
                        <a:pt x="12134" y="575"/>
                        <a:pt x="12000" y="288"/>
                        <a:pt x="11871" y="0"/>
                      </a:cubicBezTo>
                      <a:close/>
                      <a:moveTo>
                        <a:pt x="12538" y="1603"/>
                      </a:moveTo>
                      <a:cubicBezTo>
                        <a:pt x="10113" y="1964"/>
                        <a:pt x="7660" y="2313"/>
                        <a:pt x="5221" y="2667"/>
                      </a:cubicBezTo>
                      <a:cubicBezTo>
                        <a:pt x="4004" y="2843"/>
                        <a:pt x="2788" y="3020"/>
                        <a:pt x="1571" y="3197"/>
                      </a:cubicBezTo>
                      <a:cubicBezTo>
                        <a:pt x="1241" y="3245"/>
                        <a:pt x="915" y="3293"/>
                        <a:pt x="584" y="3341"/>
                      </a:cubicBezTo>
                      <a:cubicBezTo>
                        <a:pt x="473" y="3357"/>
                        <a:pt x="408" y="3353"/>
                        <a:pt x="421" y="3394"/>
                      </a:cubicBezTo>
                      <a:cubicBezTo>
                        <a:pt x="429" y="3420"/>
                        <a:pt x="437" y="3446"/>
                        <a:pt x="447" y="3472"/>
                      </a:cubicBezTo>
                      <a:cubicBezTo>
                        <a:pt x="460" y="3511"/>
                        <a:pt x="472" y="3550"/>
                        <a:pt x="486" y="3590"/>
                      </a:cubicBezTo>
                      <a:cubicBezTo>
                        <a:pt x="546" y="3770"/>
                        <a:pt x="603" y="3951"/>
                        <a:pt x="662" y="4132"/>
                      </a:cubicBezTo>
                      <a:cubicBezTo>
                        <a:pt x="4749" y="3577"/>
                        <a:pt x="12513" y="2525"/>
                        <a:pt x="12924" y="2468"/>
                      </a:cubicBezTo>
                      <a:cubicBezTo>
                        <a:pt x="12795" y="2179"/>
                        <a:pt x="12667" y="1891"/>
                        <a:pt x="12538" y="1603"/>
                      </a:cubicBezTo>
                      <a:close/>
                      <a:moveTo>
                        <a:pt x="13199" y="3207"/>
                      </a:moveTo>
                      <a:cubicBezTo>
                        <a:pt x="10728" y="3536"/>
                        <a:pt x="8226" y="3845"/>
                        <a:pt x="5737" y="4162"/>
                      </a:cubicBezTo>
                      <a:cubicBezTo>
                        <a:pt x="4494" y="4320"/>
                        <a:pt x="3257" y="4478"/>
                        <a:pt x="2016" y="4636"/>
                      </a:cubicBezTo>
                      <a:cubicBezTo>
                        <a:pt x="1679" y="4679"/>
                        <a:pt x="1341" y="4723"/>
                        <a:pt x="1003" y="4766"/>
                      </a:cubicBezTo>
                      <a:cubicBezTo>
                        <a:pt x="889" y="4780"/>
                        <a:pt x="819" y="4774"/>
                        <a:pt x="833" y="4816"/>
                      </a:cubicBezTo>
                      <a:cubicBezTo>
                        <a:pt x="841" y="4841"/>
                        <a:pt x="850" y="4867"/>
                        <a:pt x="859" y="4893"/>
                      </a:cubicBezTo>
                      <a:cubicBezTo>
                        <a:pt x="872" y="4932"/>
                        <a:pt x="884" y="4972"/>
                        <a:pt x="898" y="5011"/>
                      </a:cubicBezTo>
                      <a:cubicBezTo>
                        <a:pt x="957" y="5192"/>
                        <a:pt x="1021" y="5372"/>
                        <a:pt x="1081" y="5553"/>
                      </a:cubicBezTo>
                      <a:cubicBezTo>
                        <a:pt x="5249" y="5060"/>
                        <a:pt x="13173" y="4124"/>
                        <a:pt x="13591" y="4072"/>
                      </a:cubicBezTo>
                      <a:cubicBezTo>
                        <a:pt x="13463" y="3784"/>
                        <a:pt x="13328" y="3495"/>
                        <a:pt x="13199" y="3207"/>
                      </a:cubicBezTo>
                      <a:close/>
                      <a:moveTo>
                        <a:pt x="14003" y="4812"/>
                      </a:moveTo>
                      <a:cubicBezTo>
                        <a:pt x="11484" y="5108"/>
                        <a:pt x="8931" y="5377"/>
                        <a:pt x="6391" y="5657"/>
                      </a:cubicBezTo>
                      <a:cubicBezTo>
                        <a:pt x="5125" y="5796"/>
                        <a:pt x="3858" y="5936"/>
                        <a:pt x="2592" y="6075"/>
                      </a:cubicBezTo>
                      <a:cubicBezTo>
                        <a:pt x="2248" y="6113"/>
                        <a:pt x="1903" y="6151"/>
                        <a:pt x="1558" y="6189"/>
                      </a:cubicBezTo>
                      <a:cubicBezTo>
                        <a:pt x="1442" y="6202"/>
                        <a:pt x="1375" y="6195"/>
                        <a:pt x="1388" y="6237"/>
                      </a:cubicBezTo>
                      <a:cubicBezTo>
                        <a:pt x="1397" y="6263"/>
                        <a:pt x="1405" y="6288"/>
                        <a:pt x="1415" y="6314"/>
                      </a:cubicBezTo>
                      <a:cubicBezTo>
                        <a:pt x="1428" y="6353"/>
                        <a:pt x="1440" y="6393"/>
                        <a:pt x="1454" y="6432"/>
                      </a:cubicBezTo>
                      <a:cubicBezTo>
                        <a:pt x="1514" y="6613"/>
                        <a:pt x="1570" y="6793"/>
                        <a:pt x="1630" y="6974"/>
                      </a:cubicBezTo>
                      <a:cubicBezTo>
                        <a:pt x="3756" y="6758"/>
                        <a:pt x="5887" y="6543"/>
                        <a:pt x="8013" y="6328"/>
                      </a:cubicBezTo>
                      <a:cubicBezTo>
                        <a:pt x="10142" y="6113"/>
                        <a:pt x="13969" y="5722"/>
                        <a:pt x="14396" y="5675"/>
                      </a:cubicBezTo>
                      <a:cubicBezTo>
                        <a:pt x="14267" y="5387"/>
                        <a:pt x="14132" y="5099"/>
                        <a:pt x="14003" y="4812"/>
                      </a:cubicBezTo>
                      <a:close/>
                      <a:moveTo>
                        <a:pt x="14670" y="6416"/>
                      </a:moveTo>
                      <a:cubicBezTo>
                        <a:pt x="12074" y="6683"/>
                        <a:pt x="9433" y="6914"/>
                        <a:pt x="6816" y="7159"/>
                      </a:cubicBezTo>
                      <a:cubicBezTo>
                        <a:pt x="5527" y="7280"/>
                        <a:pt x="4239" y="7401"/>
                        <a:pt x="2951" y="7522"/>
                      </a:cubicBezTo>
                      <a:cubicBezTo>
                        <a:pt x="2623" y="7553"/>
                        <a:pt x="2293" y="7583"/>
                        <a:pt x="1964" y="7614"/>
                      </a:cubicBezTo>
                      <a:cubicBezTo>
                        <a:pt x="1849" y="7625"/>
                        <a:pt x="1793" y="7617"/>
                        <a:pt x="1807" y="7658"/>
                      </a:cubicBezTo>
                      <a:cubicBezTo>
                        <a:pt x="1815" y="7684"/>
                        <a:pt x="1819" y="7710"/>
                        <a:pt x="1827" y="7735"/>
                      </a:cubicBezTo>
                      <a:cubicBezTo>
                        <a:pt x="1840" y="7775"/>
                        <a:pt x="1853" y="7814"/>
                        <a:pt x="1866" y="7853"/>
                      </a:cubicBezTo>
                      <a:cubicBezTo>
                        <a:pt x="1925" y="8034"/>
                        <a:pt x="1988" y="8214"/>
                        <a:pt x="2049" y="8395"/>
                      </a:cubicBezTo>
                      <a:cubicBezTo>
                        <a:pt x="4215" y="8210"/>
                        <a:pt x="6382" y="8026"/>
                        <a:pt x="8549" y="7841"/>
                      </a:cubicBezTo>
                      <a:cubicBezTo>
                        <a:pt x="10719" y="7657"/>
                        <a:pt x="14621" y="7321"/>
                        <a:pt x="15056" y="7279"/>
                      </a:cubicBezTo>
                      <a:cubicBezTo>
                        <a:pt x="14927" y="6991"/>
                        <a:pt x="14799" y="6704"/>
                        <a:pt x="14670" y="6416"/>
                      </a:cubicBezTo>
                      <a:close/>
                      <a:moveTo>
                        <a:pt x="15475" y="7979"/>
                      </a:moveTo>
                      <a:cubicBezTo>
                        <a:pt x="12831" y="8214"/>
                        <a:pt x="10139" y="8403"/>
                        <a:pt x="7470" y="8611"/>
                      </a:cubicBezTo>
                      <a:cubicBezTo>
                        <a:pt x="6157" y="8713"/>
                        <a:pt x="4839" y="8815"/>
                        <a:pt x="3527" y="8917"/>
                      </a:cubicBezTo>
                      <a:cubicBezTo>
                        <a:pt x="3191" y="8943"/>
                        <a:pt x="2855" y="8969"/>
                        <a:pt x="2520" y="8995"/>
                      </a:cubicBezTo>
                      <a:cubicBezTo>
                        <a:pt x="2402" y="9005"/>
                        <a:pt x="2342" y="8995"/>
                        <a:pt x="2356" y="9037"/>
                      </a:cubicBezTo>
                      <a:cubicBezTo>
                        <a:pt x="2365" y="9063"/>
                        <a:pt x="2375" y="9089"/>
                        <a:pt x="2382" y="9115"/>
                      </a:cubicBezTo>
                      <a:cubicBezTo>
                        <a:pt x="2395" y="9154"/>
                        <a:pt x="2409" y="9193"/>
                        <a:pt x="2422" y="9232"/>
                      </a:cubicBezTo>
                      <a:cubicBezTo>
                        <a:pt x="2481" y="9413"/>
                        <a:pt x="2546" y="9594"/>
                        <a:pt x="2605" y="9775"/>
                      </a:cubicBezTo>
                      <a:cubicBezTo>
                        <a:pt x="4814" y="9620"/>
                        <a:pt x="7019" y="9466"/>
                        <a:pt x="9229" y="9312"/>
                      </a:cubicBezTo>
                      <a:cubicBezTo>
                        <a:pt x="11440" y="9158"/>
                        <a:pt x="15415" y="8878"/>
                        <a:pt x="15860" y="8842"/>
                      </a:cubicBezTo>
                      <a:cubicBezTo>
                        <a:pt x="15731" y="8554"/>
                        <a:pt x="15604" y="8267"/>
                        <a:pt x="15475" y="7979"/>
                      </a:cubicBezTo>
                      <a:close/>
                      <a:moveTo>
                        <a:pt x="16148" y="9581"/>
                      </a:moveTo>
                      <a:cubicBezTo>
                        <a:pt x="13467" y="9783"/>
                        <a:pt x="10731" y="9932"/>
                        <a:pt x="8026" y="10101"/>
                      </a:cubicBezTo>
                      <a:cubicBezTo>
                        <a:pt x="6702" y="10184"/>
                        <a:pt x="5380" y="10267"/>
                        <a:pt x="4056" y="10351"/>
                      </a:cubicBezTo>
                      <a:cubicBezTo>
                        <a:pt x="3718" y="10372"/>
                        <a:pt x="3376" y="10393"/>
                        <a:pt x="3036" y="10414"/>
                      </a:cubicBezTo>
                      <a:cubicBezTo>
                        <a:pt x="2948" y="10420"/>
                        <a:pt x="2857" y="10425"/>
                        <a:pt x="2768" y="10430"/>
                      </a:cubicBezTo>
                      <a:cubicBezTo>
                        <a:pt x="2777" y="10457"/>
                        <a:pt x="2791" y="10485"/>
                        <a:pt x="2801" y="10512"/>
                      </a:cubicBezTo>
                      <a:cubicBezTo>
                        <a:pt x="2814" y="10552"/>
                        <a:pt x="2827" y="10592"/>
                        <a:pt x="2840" y="10632"/>
                      </a:cubicBezTo>
                      <a:cubicBezTo>
                        <a:pt x="2901" y="10820"/>
                        <a:pt x="2962" y="11007"/>
                        <a:pt x="3023" y="11196"/>
                      </a:cubicBezTo>
                      <a:cubicBezTo>
                        <a:pt x="5274" y="11072"/>
                        <a:pt x="7528" y="10950"/>
                        <a:pt x="9779" y="10827"/>
                      </a:cubicBezTo>
                      <a:cubicBezTo>
                        <a:pt x="12030" y="10704"/>
                        <a:pt x="16082" y="10477"/>
                        <a:pt x="16534" y="10446"/>
                      </a:cubicBezTo>
                      <a:cubicBezTo>
                        <a:pt x="16405" y="10158"/>
                        <a:pt x="16277" y="9869"/>
                        <a:pt x="16148" y="9581"/>
                      </a:cubicBezTo>
                      <a:close/>
                      <a:moveTo>
                        <a:pt x="16809" y="11186"/>
                      </a:moveTo>
                      <a:cubicBezTo>
                        <a:pt x="15444" y="11271"/>
                        <a:pt x="14063" y="11329"/>
                        <a:pt x="12689" y="11395"/>
                      </a:cubicBezTo>
                      <a:cubicBezTo>
                        <a:pt x="11305" y="11461"/>
                        <a:pt x="9926" y="11528"/>
                        <a:pt x="8543" y="11594"/>
                      </a:cubicBezTo>
                      <a:cubicBezTo>
                        <a:pt x="7194" y="11659"/>
                        <a:pt x="5843" y="11724"/>
                        <a:pt x="4495" y="11790"/>
                      </a:cubicBezTo>
                      <a:cubicBezTo>
                        <a:pt x="4148" y="11806"/>
                        <a:pt x="3801" y="11823"/>
                        <a:pt x="3455" y="11839"/>
                      </a:cubicBezTo>
                      <a:cubicBezTo>
                        <a:pt x="3365" y="11844"/>
                        <a:pt x="3277" y="11849"/>
                        <a:pt x="3187" y="11853"/>
                      </a:cubicBezTo>
                      <a:cubicBezTo>
                        <a:pt x="3196" y="11880"/>
                        <a:pt x="3204" y="11907"/>
                        <a:pt x="3213" y="11933"/>
                      </a:cubicBezTo>
                      <a:cubicBezTo>
                        <a:pt x="3226" y="11973"/>
                        <a:pt x="3238" y="12013"/>
                        <a:pt x="3252" y="12053"/>
                      </a:cubicBezTo>
                      <a:cubicBezTo>
                        <a:pt x="3313" y="12241"/>
                        <a:pt x="3380" y="12429"/>
                        <a:pt x="3442" y="12617"/>
                      </a:cubicBezTo>
                      <a:cubicBezTo>
                        <a:pt x="5734" y="12524"/>
                        <a:pt x="8023" y="12432"/>
                        <a:pt x="10315" y="12340"/>
                      </a:cubicBezTo>
                      <a:cubicBezTo>
                        <a:pt x="12607" y="12247"/>
                        <a:pt x="16740" y="12076"/>
                        <a:pt x="17201" y="12051"/>
                      </a:cubicBezTo>
                      <a:cubicBezTo>
                        <a:pt x="17072" y="11762"/>
                        <a:pt x="16938" y="11474"/>
                        <a:pt x="16809" y="11186"/>
                      </a:cubicBezTo>
                      <a:close/>
                      <a:moveTo>
                        <a:pt x="17613" y="12790"/>
                      </a:moveTo>
                      <a:cubicBezTo>
                        <a:pt x="15489" y="12895"/>
                        <a:pt x="13336" y="12948"/>
                        <a:pt x="11198" y="13021"/>
                      </a:cubicBezTo>
                      <a:cubicBezTo>
                        <a:pt x="9099" y="13092"/>
                        <a:pt x="6997" y="13163"/>
                        <a:pt x="4900" y="13235"/>
                      </a:cubicBezTo>
                      <a:cubicBezTo>
                        <a:pt x="4513" y="13247"/>
                        <a:pt x="4129" y="13261"/>
                        <a:pt x="3743" y="13275"/>
                      </a:cubicBezTo>
                      <a:cubicBezTo>
                        <a:pt x="3775" y="13372"/>
                        <a:pt x="3808" y="13468"/>
                        <a:pt x="3841" y="13566"/>
                      </a:cubicBezTo>
                      <a:cubicBezTo>
                        <a:pt x="3876" y="13672"/>
                        <a:pt x="3911" y="13780"/>
                        <a:pt x="3945" y="13886"/>
                      </a:cubicBezTo>
                      <a:cubicBezTo>
                        <a:pt x="3962" y="13938"/>
                        <a:pt x="3975" y="13987"/>
                        <a:pt x="3991" y="14038"/>
                      </a:cubicBezTo>
                      <a:cubicBezTo>
                        <a:pt x="4176" y="14033"/>
                        <a:pt x="4364" y="14029"/>
                        <a:pt x="4547" y="14024"/>
                      </a:cubicBezTo>
                      <a:cubicBezTo>
                        <a:pt x="6049" y="13985"/>
                        <a:pt x="7550" y="13944"/>
                        <a:pt x="9053" y="13904"/>
                      </a:cubicBezTo>
                      <a:cubicBezTo>
                        <a:pt x="10532" y="13866"/>
                        <a:pt x="12007" y="13828"/>
                        <a:pt x="13487" y="13789"/>
                      </a:cubicBezTo>
                      <a:cubicBezTo>
                        <a:pt x="14992" y="13749"/>
                        <a:pt x="17530" y="13676"/>
                        <a:pt x="17999" y="13655"/>
                      </a:cubicBezTo>
                      <a:cubicBezTo>
                        <a:pt x="17870" y="13368"/>
                        <a:pt x="17742" y="13078"/>
                        <a:pt x="17613" y="12790"/>
                      </a:cubicBezTo>
                      <a:close/>
                      <a:moveTo>
                        <a:pt x="18228" y="14353"/>
                      </a:moveTo>
                      <a:cubicBezTo>
                        <a:pt x="18195" y="14352"/>
                        <a:pt x="18152" y="14358"/>
                        <a:pt x="18090" y="14361"/>
                      </a:cubicBezTo>
                      <a:cubicBezTo>
                        <a:pt x="17730" y="14374"/>
                        <a:pt x="17367" y="14387"/>
                        <a:pt x="17005" y="14395"/>
                      </a:cubicBezTo>
                      <a:cubicBezTo>
                        <a:pt x="15578" y="14426"/>
                        <a:pt x="14149" y="14451"/>
                        <a:pt x="12721" y="14480"/>
                      </a:cubicBezTo>
                      <a:cubicBezTo>
                        <a:pt x="9865" y="14537"/>
                        <a:pt x="7009" y="14595"/>
                        <a:pt x="4155" y="14654"/>
                      </a:cubicBezTo>
                      <a:cubicBezTo>
                        <a:pt x="4219" y="14850"/>
                        <a:pt x="4286" y="15046"/>
                        <a:pt x="4351" y="15242"/>
                      </a:cubicBezTo>
                      <a:cubicBezTo>
                        <a:pt x="4367" y="15292"/>
                        <a:pt x="4379" y="15341"/>
                        <a:pt x="4397" y="15391"/>
                      </a:cubicBezTo>
                      <a:cubicBezTo>
                        <a:pt x="4411" y="15434"/>
                        <a:pt x="4478" y="15419"/>
                        <a:pt x="4599" y="15417"/>
                      </a:cubicBezTo>
                      <a:cubicBezTo>
                        <a:pt x="4692" y="15416"/>
                        <a:pt x="4781" y="15414"/>
                        <a:pt x="4874" y="15413"/>
                      </a:cubicBezTo>
                      <a:cubicBezTo>
                        <a:pt x="5237" y="15409"/>
                        <a:pt x="5603" y="15404"/>
                        <a:pt x="5966" y="15399"/>
                      </a:cubicBezTo>
                      <a:cubicBezTo>
                        <a:pt x="7374" y="15381"/>
                        <a:pt x="8780" y="15361"/>
                        <a:pt x="10191" y="15343"/>
                      </a:cubicBezTo>
                      <a:cubicBezTo>
                        <a:pt x="11617" y="15325"/>
                        <a:pt x="13046" y="15306"/>
                        <a:pt x="14474" y="15288"/>
                      </a:cubicBezTo>
                      <a:cubicBezTo>
                        <a:pt x="15871" y="15269"/>
                        <a:pt x="18188" y="15232"/>
                        <a:pt x="18666" y="15218"/>
                      </a:cubicBezTo>
                      <a:cubicBezTo>
                        <a:pt x="18575" y="15015"/>
                        <a:pt x="18481" y="14811"/>
                        <a:pt x="18391" y="14608"/>
                      </a:cubicBezTo>
                      <a:cubicBezTo>
                        <a:pt x="18368" y="14559"/>
                        <a:pt x="18347" y="14512"/>
                        <a:pt x="18326" y="14462"/>
                      </a:cubicBezTo>
                      <a:cubicBezTo>
                        <a:pt x="18314" y="14435"/>
                        <a:pt x="18298" y="14410"/>
                        <a:pt x="18287" y="14383"/>
                      </a:cubicBezTo>
                      <a:cubicBezTo>
                        <a:pt x="18276" y="14360"/>
                        <a:pt x="18260" y="14353"/>
                        <a:pt x="18228" y="14353"/>
                      </a:cubicBezTo>
                      <a:close/>
                      <a:moveTo>
                        <a:pt x="18940" y="15957"/>
                      </a:moveTo>
                      <a:cubicBezTo>
                        <a:pt x="18851" y="15960"/>
                        <a:pt x="18762" y="15961"/>
                        <a:pt x="18672" y="15963"/>
                      </a:cubicBezTo>
                      <a:cubicBezTo>
                        <a:pt x="18328" y="15972"/>
                        <a:pt x="17985" y="15978"/>
                        <a:pt x="17639" y="15981"/>
                      </a:cubicBezTo>
                      <a:cubicBezTo>
                        <a:pt x="16191" y="15994"/>
                        <a:pt x="14741" y="16003"/>
                        <a:pt x="13290" y="16013"/>
                      </a:cubicBezTo>
                      <a:cubicBezTo>
                        <a:pt x="10385" y="16033"/>
                        <a:pt x="7479" y="16054"/>
                        <a:pt x="4573" y="16075"/>
                      </a:cubicBezTo>
                      <a:cubicBezTo>
                        <a:pt x="4637" y="16271"/>
                        <a:pt x="4698" y="16467"/>
                        <a:pt x="4763" y="16663"/>
                      </a:cubicBezTo>
                      <a:cubicBezTo>
                        <a:pt x="4779" y="16713"/>
                        <a:pt x="4798" y="16762"/>
                        <a:pt x="4815" y="16812"/>
                      </a:cubicBezTo>
                      <a:cubicBezTo>
                        <a:pt x="4829" y="16855"/>
                        <a:pt x="4889" y="16840"/>
                        <a:pt x="5011" y="16840"/>
                      </a:cubicBezTo>
                      <a:cubicBezTo>
                        <a:pt x="5106" y="16840"/>
                        <a:pt x="5199" y="16840"/>
                        <a:pt x="5292" y="16840"/>
                      </a:cubicBezTo>
                      <a:cubicBezTo>
                        <a:pt x="5659" y="16840"/>
                        <a:pt x="6029" y="16840"/>
                        <a:pt x="6398" y="16840"/>
                      </a:cubicBezTo>
                      <a:cubicBezTo>
                        <a:pt x="7846" y="16840"/>
                        <a:pt x="9298" y="16838"/>
                        <a:pt x="10746" y="16838"/>
                      </a:cubicBezTo>
                      <a:cubicBezTo>
                        <a:pt x="12217" y="16838"/>
                        <a:pt x="13684" y="16839"/>
                        <a:pt x="15154" y="16838"/>
                      </a:cubicBezTo>
                      <a:cubicBezTo>
                        <a:pt x="16545" y="16838"/>
                        <a:pt x="18878" y="16829"/>
                        <a:pt x="19326" y="16820"/>
                      </a:cubicBezTo>
                      <a:cubicBezTo>
                        <a:pt x="19232" y="16610"/>
                        <a:pt x="19140" y="16399"/>
                        <a:pt x="19045" y="16189"/>
                      </a:cubicBezTo>
                      <a:cubicBezTo>
                        <a:pt x="19023" y="16139"/>
                        <a:pt x="19002" y="16089"/>
                        <a:pt x="18980" y="16039"/>
                      </a:cubicBezTo>
                      <a:cubicBezTo>
                        <a:pt x="18967" y="16012"/>
                        <a:pt x="18953" y="15985"/>
                        <a:pt x="18940" y="15957"/>
                      </a:cubicBezTo>
                      <a:close/>
                      <a:moveTo>
                        <a:pt x="5129" y="17476"/>
                      </a:moveTo>
                      <a:cubicBezTo>
                        <a:pt x="5196" y="17680"/>
                        <a:pt x="5257" y="17884"/>
                        <a:pt x="5325" y="18088"/>
                      </a:cubicBezTo>
                      <a:cubicBezTo>
                        <a:pt x="5342" y="18139"/>
                        <a:pt x="5361" y="18190"/>
                        <a:pt x="5377" y="18242"/>
                      </a:cubicBezTo>
                      <a:cubicBezTo>
                        <a:pt x="5556" y="18244"/>
                        <a:pt x="5736" y="18245"/>
                        <a:pt x="5914" y="18247"/>
                      </a:cubicBezTo>
                      <a:cubicBezTo>
                        <a:pt x="6262" y="18251"/>
                        <a:pt x="6611" y="18257"/>
                        <a:pt x="6960" y="18261"/>
                      </a:cubicBezTo>
                      <a:cubicBezTo>
                        <a:pt x="8409" y="18279"/>
                        <a:pt x="9860" y="18297"/>
                        <a:pt x="11309" y="18315"/>
                      </a:cubicBezTo>
                      <a:cubicBezTo>
                        <a:pt x="12806" y="18334"/>
                        <a:pt x="14297" y="18352"/>
                        <a:pt x="15795" y="18371"/>
                      </a:cubicBezTo>
                      <a:cubicBezTo>
                        <a:pt x="17238" y="18389"/>
                        <a:pt x="19674" y="18409"/>
                        <a:pt x="20131" y="18405"/>
                      </a:cubicBezTo>
                      <a:cubicBezTo>
                        <a:pt x="20036" y="18194"/>
                        <a:pt x="19944" y="17984"/>
                        <a:pt x="19849" y="17773"/>
                      </a:cubicBezTo>
                      <a:cubicBezTo>
                        <a:pt x="19823" y="17714"/>
                        <a:pt x="19798" y="17656"/>
                        <a:pt x="19771" y="17598"/>
                      </a:cubicBezTo>
                      <a:cubicBezTo>
                        <a:pt x="19755" y="17560"/>
                        <a:pt x="19792" y="17540"/>
                        <a:pt x="19653" y="17542"/>
                      </a:cubicBezTo>
                      <a:cubicBezTo>
                        <a:pt x="19564" y="17543"/>
                        <a:pt x="19474" y="17545"/>
                        <a:pt x="19385" y="17546"/>
                      </a:cubicBezTo>
                      <a:cubicBezTo>
                        <a:pt x="19040" y="17550"/>
                        <a:pt x="18698" y="17554"/>
                        <a:pt x="18352" y="17552"/>
                      </a:cubicBezTo>
                      <a:cubicBezTo>
                        <a:pt x="16888" y="17543"/>
                        <a:pt x="15421" y="17534"/>
                        <a:pt x="13957" y="17526"/>
                      </a:cubicBezTo>
                      <a:cubicBezTo>
                        <a:pt x="11012" y="17510"/>
                        <a:pt x="8074" y="17492"/>
                        <a:pt x="5129" y="17476"/>
                      </a:cubicBezTo>
                      <a:close/>
                      <a:moveTo>
                        <a:pt x="5541" y="18911"/>
                      </a:moveTo>
                      <a:cubicBezTo>
                        <a:pt x="5608" y="19115"/>
                        <a:pt x="5676" y="19319"/>
                        <a:pt x="5744" y="19523"/>
                      </a:cubicBezTo>
                      <a:cubicBezTo>
                        <a:pt x="5754" y="19557"/>
                        <a:pt x="5765" y="19590"/>
                        <a:pt x="5776" y="19623"/>
                      </a:cubicBezTo>
                      <a:cubicBezTo>
                        <a:pt x="5789" y="19660"/>
                        <a:pt x="5749" y="19675"/>
                        <a:pt x="5888" y="19679"/>
                      </a:cubicBezTo>
                      <a:cubicBezTo>
                        <a:pt x="6068" y="19683"/>
                        <a:pt x="6250" y="19688"/>
                        <a:pt x="6430" y="19693"/>
                      </a:cubicBezTo>
                      <a:cubicBezTo>
                        <a:pt x="6785" y="19701"/>
                        <a:pt x="7135" y="19710"/>
                        <a:pt x="7490" y="19718"/>
                      </a:cubicBezTo>
                      <a:cubicBezTo>
                        <a:pt x="8959" y="19754"/>
                        <a:pt x="10434" y="19790"/>
                        <a:pt x="11904" y="19826"/>
                      </a:cubicBezTo>
                      <a:cubicBezTo>
                        <a:pt x="13400" y="19863"/>
                        <a:pt x="14895" y="19900"/>
                        <a:pt x="16390" y="19936"/>
                      </a:cubicBezTo>
                      <a:cubicBezTo>
                        <a:pt x="17858" y="19971"/>
                        <a:pt x="20333" y="20022"/>
                        <a:pt x="20798" y="20023"/>
                      </a:cubicBezTo>
                      <a:cubicBezTo>
                        <a:pt x="20702" y="19813"/>
                        <a:pt x="20611" y="19602"/>
                        <a:pt x="20517" y="19392"/>
                      </a:cubicBezTo>
                      <a:cubicBezTo>
                        <a:pt x="20490" y="19333"/>
                        <a:pt x="20464" y="19275"/>
                        <a:pt x="20438" y="19216"/>
                      </a:cubicBezTo>
                      <a:cubicBezTo>
                        <a:pt x="20421" y="19179"/>
                        <a:pt x="20461" y="19160"/>
                        <a:pt x="20320" y="19160"/>
                      </a:cubicBezTo>
                      <a:cubicBezTo>
                        <a:pt x="20230" y="19160"/>
                        <a:pt x="20136" y="19160"/>
                        <a:pt x="20046" y="19160"/>
                      </a:cubicBezTo>
                      <a:cubicBezTo>
                        <a:pt x="19694" y="19162"/>
                        <a:pt x="19344" y="19159"/>
                        <a:pt x="18993" y="19152"/>
                      </a:cubicBezTo>
                      <a:cubicBezTo>
                        <a:pt x="17504" y="19125"/>
                        <a:pt x="16015" y="19099"/>
                        <a:pt x="14526" y="19073"/>
                      </a:cubicBezTo>
                      <a:cubicBezTo>
                        <a:pt x="11532" y="19019"/>
                        <a:pt x="8535" y="18965"/>
                        <a:pt x="5541" y="18911"/>
                      </a:cubicBezTo>
                      <a:close/>
                      <a:moveTo>
                        <a:pt x="6097" y="20304"/>
                      </a:moveTo>
                      <a:cubicBezTo>
                        <a:pt x="6099" y="20314"/>
                        <a:pt x="6101" y="20323"/>
                        <a:pt x="6103" y="20332"/>
                      </a:cubicBezTo>
                      <a:cubicBezTo>
                        <a:pt x="6171" y="20535"/>
                        <a:pt x="6238" y="20737"/>
                        <a:pt x="6306" y="20940"/>
                      </a:cubicBezTo>
                      <a:cubicBezTo>
                        <a:pt x="6317" y="20974"/>
                        <a:pt x="6327" y="21008"/>
                        <a:pt x="6339" y="21042"/>
                      </a:cubicBezTo>
                      <a:cubicBezTo>
                        <a:pt x="6353" y="21084"/>
                        <a:pt x="6413" y="21071"/>
                        <a:pt x="6535" y="21076"/>
                      </a:cubicBezTo>
                      <a:cubicBezTo>
                        <a:pt x="6717" y="21083"/>
                        <a:pt x="6901" y="21089"/>
                        <a:pt x="7084" y="21096"/>
                      </a:cubicBezTo>
                      <a:cubicBezTo>
                        <a:pt x="7444" y="21109"/>
                        <a:pt x="7803" y="21123"/>
                        <a:pt x="8163" y="21136"/>
                      </a:cubicBezTo>
                      <a:cubicBezTo>
                        <a:pt x="9656" y="21189"/>
                        <a:pt x="11150" y="21243"/>
                        <a:pt x="12643" y="21297"/>
                      </a:cubicBezTo>
                      <a:cubicBezTo>
                        <a:pt x="14121" y="21351"/>
                        <a:pt x="15600" y="21403"/>
                        <a:pt x="17077" y="21456"/>
                      </a:cubicBezTo>
                      <a:cubicBezTo>
                        <a:pt x="18578" y="21510"/>
                        <a:pt x="21117" y="21594"/>
                        <a:pt x="21589" y="21600"/>
                      </a:cubicBezTo>
                      <a:cubicBezTo>
                        <a:pt x="21576" y="21573"/>
                        <a:pt x="21569" y="21544"/>
                        <a:pt x="21556" y="21516"/>
                      </a:cubicBezTo>
                      <a:cubicBezTo>
                        <a:pt x="21467" y="21309"/>
                        <a:pt x="21374" y="21102"/>
                        <a:pt x="21282" y="20894"/>
                      </a:cubicBezTo>
                      <a:cubicBezTo>
                        <a:pt x="21267" y="20860"/>
                        <a:pt x="21251" y="20825"/>
                        <a:pt x="21236" y="20791"/>
                      </a:cubicBezTo>
                      <a:cubicBezTo>
                        <a:pt x="21219" y="20753"/>
                        <a:pt x="21259" y="20736"/>
                        <a:pt x="21118" y="20735"/>
                      </a:cubicBezTo>
                      <a:cubicBezTo>
                        <a:pt x="20935" y="20734"/>
                        <a:pt x="20752" y="20731"/>
                        <a:pt x="20569" y="20729"/>
                      </a:cubicBezTo>
                      <a:cubicBezTo>
                        <a:pt x="20211" y="20725"/>
                        <a:pt x="19854" y="20716"/>
                        <a:pt x="19496" y="20705"/>
                      </a:cubicBezTo>
                      <a:cubicBezTo>
                        <a:pt x="18014" y="20660"/>
                        <a:pt x="16536" y="20615"/>
                        <a:pt x="15056" y="20572"/>
                      </a:cubicBezTo>
                      <a:cubicBezTo>
                        <a:pt x="12070" y="20482"/>
                        <a:pt x="9083" y="20393"/>
                        <a:pt x="6097" y="2030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304792">
                    <a:defRPr sz="3000" b="0" spc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/>
                </a:p>
              </p:txBody>
            </p:sp>
            <p:sp>
              <p:nvSpPr>
                <p:cNvPr id="119" name="îšlíḓê">
                  <a:extLst>
                    <a:ext uri="{FF2B5EF4-FFF2-40B4-BE49-F238E27FC236}">
                      <a16:creationId xmlns:a16="http://schemas.microsoft.com/office/drawing/2014/main" xmlns="" id="{9564505E-6FF3-46D9-A3E2-147996532F91}"/>
                    </a:ext>
                  </a:extLst>
                </p:cNvPr>
                <p:cNvSpPr/>
                <p:nvPr/>
              </p:nvSpPr>
              <p:spPr>
                <a:xfrm rot="21221413" flipH="1">
                  <a:off x="4721909" y="2190648"/>
                  <a:ext cx="769335" cy="3637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488" y="757"/>
                      </a:lnTo>
                      <a:cubicBezTo>
                        <a:pt x="994" y="883"/>
                        <a:pt x="1509" y="1007"/>
                        <a:pt x="2028" y="1131"/>
                      </a:cubicBezTo>
                      <a:cubicBezTo>
                        <a:pt x="3728" y="1537"/>
                        <a:pt x="5422" y="1944"/>
                        <a:pt x="7120" y="2350"/>
                      </a:cubicBezTo>
                      <a:cubicBezTo>
                        <a:pt x="7024" y="2224"/>
                        <a:pt x="6926" y="2096"/>
                        <a:pt x="6830" y="1970"/>
                      </a:cubicBezTo>
                      <a:cubicBezTo>
                        <a:pt x="6781" y="1906"/>
                        <a:pt x="6731" y="1842"/>
                        <a:pt x="6681" y="1778"/>
                      </a:cubicBezTo>
                      <a:cubicBezTo>
                        <a:pt x="6659" y="1747"/>
                        <a:pt x="6638" y="1715"/>
                        <a:pt x="6615" y="1685"/>
                      </a:cubicBezTo>
                      <a:cubicBezTo>
                        <a:pt x="6588" y="1650"/>
                        <a:pt x="6481" y="1631"/>
                        <a:pt x="6375" y="1604"/>
                      </a:cubicBezTo>
                      <a:cubicBezTo>
                        <a:pt x="5578" y="1404"/>
                        <a:pt x="4780" y="1204"/>
                        <a:pt x="3982" y="1003"/>
                      </a:cubicBezTo>
                      <a:cubicBezTo>
                        <a:pt x="2653" y="670"/>
                        <a:pt x="1315" y="336"/>
                        <a:pt x="0" y="0"/>
                      </a:cubicBezTo>
                      <a:close/>
                      <a:moveTo>
                        <a:pt x="878" y="1410"/>
                      </a:moveTo>
                      <a:lnTo>
                        <a:pt x="1366" y="2173"/>
                      </a:lnTo>
                      <a:cubicBezTo>
                        <a:pt x="1438" y="2191"/>
                        <a:pt x="1511" y="2209"/>
                        <a:pt x="1590" y="2226"/>
                      </a:cubicBezTo>
                      <a:cubicBezTo>
                        <a:pt x="2018" y="2319"/>
                        <a:pt x="2450" y="2413"/>
                        <a:pt x="2881" y="2506"/>
                      </a:cubicBezTo>
                      <a:cubicBezTo>
                        <a:pt x="4612" y="2882"/>
                        <a:pt x="6333" y="3257"/>
                        <a:pt x="8064" y="3632"/>
                      </a:cubicBezTo>
                      <a:cubicBezTo>
                        <a:pt x="7968" y="3506"/>
                        <a:pt x="7879" y="3380"/>
                        <a:pt x="7782" y="3254"/>
                      </a:cubicBezTo>
                      <a:cubicBezTo>
                        <a:pt x="7739" y="3197"/>
                        <a:pt x="7692" y="3139"/>
                        <a:pt x="7650" y="3082"/>
                      </a:cubicBezTo>
                      <a:cubicBezTo>
                        <a:pt x="7626" y="3052"/>
                        <a:pt x="7606" y="3023"/>
                        <a:pt x="7584" y="2993"/>
                      </a:cubicBezTo>
                      <a:cubicBezTo>
                        <a:pt x="7551" y="2952"/>
                        <a:pt x="7520" y="2938"/>
                        <a:pt x="7385" y="2907"/>
                      </a:cubicBezTo>
                      <a:cubicBezTo>
                        <a:pt x="6551" y="2716"/>
                        <a:pt x="5710" y="2525"/>
                        <a:pt x="4876" y="2334"/>
                      </a:cubicBezTo>
                      <a:cubicBezTo>
                        <a:pt x="3540" y="2028"/>
                        <a:pt x="2148" y="1729"/>
                        <a:pt x="878" y="1410"/>
                      </a:cubicBezTo>
                      <a:close/>
                      <a:moveTo>
                        <a:pt x="1755" y="2820"/>
                      </a:moveTo>
                      <a:lnTo>
                        <a:pt x="2244" y="3578"/>
                      </a:lnTo>
                      <a:cubicBezTo>
                        <a:pt x="2277" y="3585"/>
                        <a:pt x="2308" y="3592"/>
                        <a:pt x="2343" y="3599"/>
                      </a:cubicBezTo>
                      <a:cubicBezTo>
                        <a:pt x="2791" y="3687"/>
                        <a:pt x="3236" y="3775"/>
                        <a:pt x="3684" y="3863"/>
                      </a:cubicBezTo>
                      <a:cubicBezTo>
                        <a:pt x="5461" y="4211"/>
                        <a:pt x="7233" y="4559"/>
                        <a:pt x="9008" y="4907"/>
                      </a:cubicBezTo>
                      <a:cubicBezTo>
                        <a:pt x="8919" y="4788"/>
                        <a:pt x="8834" y="4670"/>
                        <a:pt x="8743" y="4552"/>
                      </a:cubicBezTo>
                      <a:cubicBezTo>
                        <a:pt x="8698" y="4494"/>
                        <a:pt x="8654" y="4434"/>
                        <a:pt x="8610" y="4376"/>
                      </a:cubicBezTo>
                      <a:cubicBezTo>
                        <a:pt x="8571" y="4324"/>
                        <a:pt x="8581" y="4238"/>
                        <a:pt x="8403" y="4201"/>
                      </a:cubicBezTo>
                      <a:cubicBezTo>
                        <a:pt x="7537" y="4021"/>
                        <a:pt x="6671" y="3840"/>
                        <a:pt x="5804" y="3660"/>
                      </a:cubicBezTo>
                      <a:cubicBezTo>
                        <a:pt x="4941" y="3481"/>
                        <a:pt x="4076" y="3303"/>
                        <a:pt x="3212" y="3124"/>
                      </a:cubicBezTo>
                      <a:cubicBezTo>
                        <a:pt x="2770" y="3032"/>
                        <a:pt x="2324" y="2940"/>
                        <a:pt x="1879" y="2848"/>
                      </a:cubicBezTo>
                      <a:cubicBezTo>
                        <a:pt x="1835" y="2838"/>
                        <a:pt x="1795" y="2829"/>
                        <a:pt x="1755" y="2820"/>
                      </a:cubicBezTo>
                      <a:close/>
                      <a:moveTo>
                        <a:pt x="2633" y="4228"/>
                      </a:moveTo>
                      <a:lnTo>
                        <a:pt x="3113" y="4982"/>
                      </a:lnTo>
                      <a:cubicBezTo>
                        <a:pt x="3499" y="5063"/>
                        <a:pt x="3963" y="5133"/>
                        <a:pt x="4380" y="5206"/>
                      </a:cubicBezTo>
                      <a:cubicBezTo>
                        <a:pt x="6239" y="5534"/>
                        <a:pt x="8099" y="5860"/>
                        <a:pt x="9960" y="6187"/>
                      </a:cubicBezTo>
                      <a:cubicBezTo>
                        <a:pt x="9870" y="6069"/>
                        <a:pt x="9776" y="5949"/>
                        <a:pt x="9686" y="5830"/>
                      </a:cubicBezTo>
                      <a:cubicBezTo>
                        <a:pt x="9643" y="5772"/>
                        <a:pt x="9599" y="5714"/>
                        <a:pt x="9554" y="5657"/>
                      </a:cubicBezTo>
                      <a:cubicBezTo>
                        <a:pt x="9517" y="5606"/>
                        <a:pt x="9526" y="5515"/>
                        <a:pt x="9347" y="5481"/>
                      </a:cubicBezTo>
                      <a:cubicBezTo>
                        <a:pt x="8492" y="5322"/>
                        <a:pt x="7644" y="5163"/>
                        <a:pt x="6789" y="5003"/>
                      </a:cubicBezTo>
                      <a:cubicBezTo>
                        <a:pt x="5855" y="4829"/>
                        <a:pt x="4917" y="4654"/>
                        <a:pt x="3982" y="4480"/>
                      </a:cubicBezTo>
                      <a:cubicBezTo>
                        <a:pt x="3534" y="4396"/>
                        <a:pt x="3081" y="4311"/>
                        <a:pt x="2633" y="4228"/>
                      </a:cubicBezTo>
                      <a:close/>
                      <a:moveTo>
                        <a:pt x="3510" y="5601"/>
                      </a:moveTo>
                      <a:lnTo>
                        <a:pt x="3999" y="6357"/>
                      </a:lnTo>
                      <a:cubicBezTo>
                        <a:pt x="4374" y="6429"/>
                        <a:pt x="4829" y="6487"/>
                        <a:pt x="5232" y="6550"/>
                      </a:cubicBezTo>
                      <a:cubicBezTo>
                        <a:pt x="7126" y="6845"/>
                        <a:pt x="9019" y="7141"/>
                        <a:pt x="10912" y="7436"/>
                      </a:cubicBezTo>
                      <a:cubicBezTo>
                        <a:pt x="10739" y="7206"/>
                        <a:pt x="10562" y="6977"/>
                        <a:pt x="10390" y="6748"/>
                      </a:cubicBezTo>
                      <a:cubicBezTo>
                        <a:pt x="9482" y="6596"/>
                        <a:pt x="8573" y="6445"/>
                        <a:pt x="7666" y="6294"/>
                      </a:cubicBezTo>
                      <a:cubicBezTo>
                        <a:pt x="6729" y="6138"/>
                        <a:pt x="5790" y="5981"/>
                        <a:pt x="4852" y="5825"/>
                      </a:cubicBezTo>
                      <a:cubicBezTo>
                        <a:pt x="4410" y="5751"/>
                        <a:pt x="3927" y="5682"/>
                        <a:pt x="3510" y="5601"/>
                      </a:cubicBezTo>
                      <a:close/>
                      <a:moveTo>
                        <a:pt x="4562" y="7010"/>
                      </a:moveTo>
                      <a:lnTo>
                        <a:pt x="5050" y="7765"/>
                      </a:lnTo>
                      <a:cubicBezTo>
                        <a:pt x="5394" y="7823"/>
                        <a:pt x="5806" y="7870"/>
                        <a:pt x="6168" y="7919"/>
                      </a:cubicBezTo>
                      <a:cubicBezTo>
                        <a:pt x="8122" y="8187"/>
                        <a:pt x="10082" y="8455"/>
                        <a:pt x="12038" y="8723"/>
                      </a:cubicBezTo>
                      <a:cubicBezTo>
                        <a:pt x="11863" y="8494"/>
                        <a:pt x="11682" y="8263"/>
                        <a:pt x="11508" y="8033"/>
                      </a:cubicBezTo>
                      <a:cubicBezTo>
                        <a:pt x="10585" y="7897"/>
                        <a:pt x="9666" y="7763"/>
                        <a:pt x="8743" y="7627"/>
                      </a:cubicBezTo>
                      <a:cubicBezTo>
                        <a:pt x="7789" y="7486"/>
                        <a:pt x="6833" y="7345"/>
                        <a:pt x="5878" y="7205"/>
                      </a:cubicBezTo>
                      <a:cubicBezTo>
                        <a:pt x="5446" y="7141"/>
                        <a:pt x="4970" y="7082"/>
                        <a:pt x="4562" y="7010"/>
                      </a:cubicBezTo>
                      <a:close/>
                      <a:moveTo>
                        <a:pt x="5439" y="8383"/>
                      </a:moveTo>
                      <a:lnTo>
                        <a:pt x="5928" y="9138"/>
                      </a:lnTo>
                      <a:cubicBezTo>
                        <a:pt x="6238" y="9183"/>
                        <a:pt x="6611" y="9217"/>
                        <a:pt x="6921" y="9254"/>
                      </a:cubicBezTo>
                      <a:cubicBezTo>
                        <a:pt x="8945" y="9494"/>
                        <a:pt x="10966" y="9733"/>
                        <a:pt x="12990" y="9973"/>
                      </a:cubicBezTo>
                      <a:cubicBezTo>
                        <a:pt x="12816" y="9744"/>
                        <a:pt x="12634" y="9515"/>
                        <a:pt x="12460" y="9285"/>
                      </a:cubicBezTo>
                      <a:cubicBezTo>
                        <a:pt x="11513" y="9163"/>
                        <a:pt x="10568" y="9041"/>
                        <a:pt x="9620" y="8919"/>
                      </a:cubicBezTo>
                      <a:cubicBezTo>
                        <a:pt x="8627" y="8792"/>
                        <a:pt x="7635" y="8665"/>
                        <a:pt x="6640" y="8537"/>
                      </a:cubicBezTo>
                      <a:cubicBezTo>
                        <a:pt x="6251" y="8487"/>
                        <a:pt x="5812" y="8441"/>
                        <a:pt x="5439" y="8383"/>
                      </a:cubicBezTo>
                      <a:close/>
                      <a:moveTo>
                        <a:pt x="6317" y="9793"/>
                      </a:moveTo>
                      <a:lnTo>
                        <a:pt x="6797" y="10544"/>
                      </a:lnTo>
                      <a:cubicBezTo>
                        <a:pt x="7105" y="10582"/>
                        <a:pt x="7469" y="10609"/>
                        <a:pt x="7766" y="10639"/>
                      </a:cubicBezTo>
                      <a:cubicBezTo>
                        <a:pt x="9823" y="10846"/>
                        <a:pt x="11877" y="11053"/>
                        <a:pt x="13934" y="11261"/>
                      </a:cubicBezTo>
                      <a:cubicBezTo>
                        <a:pt x="13767" y="11039"/>
                        <a:pt x="13598" y="10818"/>
                        <a:pt x="13429" y="10597"/>
                      </a:cubicBezTo>
                      <a:cubicBezTo>
                        <a:pt x="13391" y="10548"/>
                        <a:pt x="12914" y="10516"/>
                        <a:pt x="12708" y="10494"/>
                      </a:cubicBezTo>
                      <a:cubicBezTo>
                        <a:pt x="12488" y="10469"/>
                        <a:pt x="12273" y="10446"/>
                        <a:pt x="12054" y="10422"/>
                      </a:cubicBezTo>
                      <a:cubicBezTo>
                        <a:pt x="11545" y="10366"/>
                        <a:pt x="11032" y="10310"/>
                        <a:pt x="10523" y="10254"/>
                      </a:cubicBezTo>
                      <a:cubicBezTo>
                        <a:pt x="9512" y="10142"/>
                        <a:pt x="8504" y="10029"/>
                        <a:pt x="7493" y="9917"/>
                      </a:cubicBezTo>
                      <a:cubicBezTo>
                        <a:pt x="7126" y="9877"/>
                        <a:pt x="6679" y="9843"/>
                        <a:pt x="6317" y="9793"/>
                      </a:cubicBezTo>
                      <a:close/>
                      <a:moveTo>
                        <a:pt x="7194" y="11164"/>
                      </a:moveTo>
                      <a:lnTo>
                        <a:pt x="7675" y="11919"/>
                      </a:lnTo>
                      <a:cubicBezTo>
                        <a:pt x="7950" y="11947"/>
                        <a:pt x="8261" y="11964"/>
                        <a:pt x="8519" y="11986"/>
                      </a:cubicBezTo>
                      <a:cubicBezTo>
                        <a:pt x="10643" y="12163"/>
                        <a:pt x="12770" y="12340"/>
                        <a:pt x="14894" y="12518"/>
                      </a:cubicBezTo>
                      <a:cubicBezTo>
                        <a:pt x="14726" y="12297"/>
                        <a:pt x="14558" y="12075"/>
                        <a:pt x="14389" y="11854"/>
                      </a:cubicBezTo>
                      <a:cubicBezTo>
                        <a:pt x="14352" y="11807"/>
                        <a:pt x="13859" y="11783"/>
                        <a:pt x="13652" y="11763"/>
                      </a:cubicBezTo>
                      <a:cubicBezTo>
                        <a:pt x="13429" y="11742"/>
                        <a:pt x="13206" y="11723"/>
                        <a:pt x="12982" y="11702"/>
                      </a:cubicBezTo>
                      <a:cubicBezTo>
                        <a:pt x="12464" y="11654"/>
                        <a:pt x="11950" y="11604"/>
                        <a:pt x="11433" y="11557"/>
                      </a:cubicBezTo>
                      <a:cubicBezTo>
                        <a:pt x="10406" y="11461"/>
                        <a:pt x="9381" y="11366"/>
                        <a:pt x="8354" y="11271"/>
                      </a:cubicBezTo>
                      <a:cubicBezTo>
                        <a:pt x="8085" y="11246"/>
                        <a:pt x="7811" y="11221"/>
                        <a:pt x="7542" y="11196"/>
                      </a:cubicBezTo>
                      <a:cubicBezTo>
                        <a:pt x="7429" y="11185"/>
                        <a:pt x="7310" y="11175"/>
                        <a:pt x="7194" y="11164"/>
                      </a:cubicBezTo>
                      <a:close/>
                      <a:moveTo>
                        <a:pt x="8072" y="12574"/>
                      </a:moveTo>
                      <a:lnTo>
                        <a:pt x="8552" y="13331"/>
                      </a:lnTo>
                      <a:cubicBezTo>
                        <a:pt x="8823" y="13352"/>
                        <a:pt x="9129" y="13363"/>
                        <a:pt x="9372" y="13380"/>
                      </a:cubicBezTo>
                      <a:cubicBezTo>
                        <a:pt x="11531" y="13524"/>
                        <a:pt x="13687" y="13669"/>
                        <a:pt x="15846" y="13814"/>
                      </a:cubicBezTo>
                      <a:cubicBezTo>
                        <a:pt x="15678" y="13593"/>
                        <a:pt x="15509" y="13370"/>
                        <a:pt x="15341" y="13148"/>
                      </a:cubicBezTo>
                      <a:cubicBezTo>
                        <a:pt x="15313" y="13111"/>
                        <a:pt x="15168" y="13113"/>
                        <a:pt x="15010" y="13101"/>
                      </a:cubicBezTo>
                      <a:cubicBezTo>
                        <a:pt x="14873" y="13091"/>
                        <a:pt x="14731" y="13080"/>
                        <a:pt x="14596" y="13070"/>
                      </a:cubicBezTo>
                      <a:cubicBezTo>
                        <a:pt x="14368" y="13052"/>
                        <a:pt x="14144" y="13034"/>
                        <a:pt x="13917" y="13017"/>
                      </a:cubicBezTo>
                      <a:cubicBezTo>
                        <a:pt x="13392" y="12977"/>
                        <a:pt x="12868" y="12938"/>
                        <a:pt x="12344" y="12898"/>
                      </a:cubicBezTo>
                      <a:cubicBezTo>
                        <a:pt x="11267" y="12816"/>
                        <a:pt x="10186" y="12735"/>
                        <a:pt x="9107" y="12653"/>
                      </a:cubicBezTo>
                      <a:cubicBezTo>
                        <a:pt x="8830" y="12632"/>
                        <a:pt x="8555" y="12611"/>
                        <a:pt x="8279" y="12590"/>
                      </a:cubicBezTo>
                      <a:cubicBezTo>
                        <a:pt x="8211" y="12585"/>
                        <a:pt x="8142" y="12579"/>
                        <a:pt x="8072" y="12574"/>
                      </a:cubicBezTo>
                      <a:close/>
                      <a:moveTo>
                        <a:pt x="8950" y="13947"/>
                      </a:moveTo>
                      <a:lnTo>
                        <a:pt x="9430" y="14702"/>
                      </a:lnTo>
                      <a:cubicBezTo>
                        <a:pt x="9700" y="14718"/>
                        <a:pt x="9996" y="14725"/>
                        <a:pt x="10225" y="14737"/>
                      </a:cubicBezTo>
                      <a:cubicBezTo>
                        <a:pt x="12418" y="14849"/>
                        <a:pt x="14614" y="14960"/>
                        <a:pt x="16806" y="15071"/>
                      </a:cubicBezTo>
                      <a:cubicBezTo>
                        <a:pt x="16639" y="14850"/>
                        <a:pt x="16470" y="14629"/>
                        <a:pt x="16301" y="14408"/>
                      </a:cubicBezTo>
                      <a:cubicBezTo>
                        <a:pt x="16271" y="14369"/>
                        <a:pt x="16124" y="14374"/>
                        <a:pt x="15962" y="14364"/>
                      </a:cubicBezTo>
                      <a:cubicBezTo>
                        <a:pt x="15824" y="14356"/>
                        <a:pt x="15678" y="14348"/>
                        <a:pt x="15540" y="14339"/>
                      </a:cubicBezTo>
                      <a:cubicBezTo>
                        <a:pt x="15309" y="14326"/>
                        <a:pt x="15083" y="14311"/>
                        <a:pt x="14853" y="14297"/>
                      </a:cubicBezTo>
                      <a:cubicBezTo>
                        <a:pt x="14318" y="14266"/>
                        <a:pt x="13781" y="14234"/>
                        <a:pt x="13246" y="14203"/>
                      </a:cubicBezTo>
                      <a:cubicBezTo>
                        <a:pt x="12152" y="14137"/>
                        <a:pt x="11062" y="14072"/>
                        <a:pt x="9968" y="14007"/>
                      </a:cubicBezTo>
                      <a:cubicBezTo>
                        <a:pt x="9688" y="13990"/>
                        <a:pt x="9404" y="13973"/>
                        <a:pt x="9123" y="13956"/>
                      </a:cubicBezTo>
                      <a:cubicBezTo>
                        <a:pt x="9067" y="13952"/>
                        <a:pt x="9008" y="13950"/>
                        <a:pt x="8950" y="13947"/>
                      </a:cubicBezTo>
                      <a:close/>
                      <a:moveTo>
                        <a:pt x="9827" y="15318"/>
                      </a:moveTo>
                      <a:lnTo>
                        <a:pt x="10307" y="16075"/>
                      </a:lnTo>
                      <a:cubicBezTo>
                        <a:pt x="10575" y="16086"/>
                        <a:pt x="10869" y="16087"/>
                        <a:pt x="11086" y="16094"/>
                      </a:cubicBezTo>
                      <a:cubicBezTo>
                        <a:pt x="13312" y="16173"/>
                        <a:pt x="15531" y="16252"/>
                        <a:pt x="17759" y="16330"/>
                      </a:cubicBezTo>
                      <a:cubicBezTo>
                        <a:pt x="17591" y="16109"/>
                        <a:pt x="17429" y="15888"/>
                        <a:pt x="17262" y="15667"/>
                      </a:cubicBezTo>
                      <a:cubicBezTo>
                        <a:pt x="17232" y="15628"/>
                        <a:pt x="17078" y="15634"/>
                        <a:pt x="16914" y="15626"/>
                      </a:cubicBezTo>
                      <a:cubicBezTo>
                        <a:pt x="16773" y="15620"/>
                        <a:pt x="16634" y="15615"/>
                        <a:pt x="16492" y="15609"/>
                      </a:cubicBezTo>
                      <a:cubicBezTo>
                        <a:pt x="16258" y="15599"/>
                        <a:pt x="16022" y="15588"/>
                        <a:pt x="15788" y="15577"/>
                      </a:cubicBezTo>
                      <a:cubicBezTo>
                        <a:pt x="15246" y="15554"/>
                        <a:pt x="14700" y="15531"/>
                        <a:pt x="14157" y="15507"/>
                      </a:cubicBezTo>
                      <a:cubicBezTo>
                        <a:pt x="13045" y="15459"/>
                        <a:pt x="11933" y="15411"/>
                        <a:pt x="10821" y="15362"/>
                      </a:cubicBezTo>
                      <a:cubicBezTo>
                        <a:pt x="10535" y="15350"/>
                        <a:pt x="10254" y="15336"/>
                        <a:pt x="9968" y="15323"/>
                      </a:cubicBezTo>
                      <a:cubicBezTo>
                        <a:pt x="9922" y="15321"/>
                        <a:pt x="9876" y="15320"/>
                        <a:pt x="9827" y="15318"/>
                      </a:cubicBezTo>
                      <a:close/>
                      <a:moveTo>
                        <a:pt x="10697" y="16728"/>
                      </a:moveTo>
                      <a:lnTo>
                        <a:pt x="11177" y="17476"/>
                      </a:lnTo>
                      <a:cubicBezTo>
                        <a:pt x="11429" y="17481"/>
                        <a:pt x="11686" y="17486"/>
                        <a:pt x="11938" y="17492"/>
                      </a:cubicBezTo>
                      <a:cubicBezTo>
                        <a:pt x="14200" y="17537"/>
                        <a:pt x="16458" y="17583"/>
                        <a:pt x="18719" y="17628"/>
                      </a:cubicBezTo>
                      <a:cubicBezTo>
                        <a:pt x="18551" y="17407"/>
                        <a:pt x="18382" y="17186"/>
                        <a:pt x="18214" y="16964"/>
                      </a:cubicBezTo>
                      <a:cubicBezTo>
                        <a:pt x="18184" y="16926"/>
                        <a:pt x="18032" y="16934"/>
                        <a:pt x="17866" y="16929"/>
                      </a:cubicBezTo>
                      <a:cubicBezTo>
                        <a:pt x="17722" y="16925"/>
                        <a:pt x="17579" y="16921"/>
                        <a:pt x="17436" y="16917"/>
                      </a:cubicBezTo>
                      <a:cubicBezTo>
                        <a:pt x="17199" y="16910"/>
                        <a:pt x="16963" y="16904"/>
                        <a:pt x="16724" y="16898"/>
                      </a:cubicBezTo>
                      <a:cubicBezTo>
                        <a:pt x="16173" y="16882"/>
                        <a:pt x="15619" y="16866"/>
                        <a:pt x="15068" y="16851"/>
                      </a:cubicBezTo>
                      <a:cubicBezTo>
                        <a:pt x="13938" y="16819"/>
                        <a:pt x="12811" y="16788"/>
                        <a:pt x="11682" y="16756"/>
                      </a:cubicBezTo>
                      <a:cubicBezTo>
                        <a:pt x="11394" y="16748"/>
                        <a:pt x="11103" y="16740"/>
                        <a:pt x="10812" y="16732"/>
                      </a:cubicBezTo>
                      <a:cubicBezTo>
                        <a:pt x="10776" y="16730"/>
                        <a:pt x="10734" y="16729"/>
                        <a:pt x="10697" y="16728"/>
                      </a:cubicBezTo>
                      <a:close/>
                      <a:moveTo>
                        <a:pt x="11574" y="18101"/>
                      </a:moveTo>
                      <a:lnTo>
                        <a:pt x="12054" y="18849"/>
                      </a:lnTo>
                      <a:cubicBezTo>
                        <a:pt x="12299" y="18850"/>
                        <a:pt x="12546" y="18851"/>
                        <a:pt x="12791" y="18852"/>
                      </a:cubicBezTo>
                      <a:cubicBezTo>
                        <a:pt x="15087" y="18865"/>
                        <a:pt x="17383" y="18877"/>
                        <a:pt x="19679" y="18889"/>
                      </a:cubicBezTo>
                      <a:cubicBezTo>
                        <a:pt x="19511" y="18668"/>
                        <a:pt x="19344" y="18446"/>
                        <a:pt x="19174" y="18225"/>
                      </a:cubicBezTo>
                      <a:cubicBezTo>
                        <a:pt x="19144" y="18186"/>
                        <a:pt x="18986" y="18200"/>
                        <a:pt x="18818" y="18197"/>
                      </a:cubicBezTo>
                      <a:cubicBezTo>
                        <a:pt x="18673" y="18195"/>
                        <a:pt x="18526" y="18192"/>
                        <a:pt x="18379" y="18190"/>
                      </a:cubicBezTo>
                      <a:cubicBezTo>
                        <a:pt x="18138" y="18187"/>
                        <a:pt x="17900" y="18185"/>
                        <a:pt x="17659" y="18182"/>
                      </a:cubicBezTo>
                      <a:cubicBezTo>
                        <a:pt x="17098" y="18174"/>
                        <a:pt x="16539" y="18166"/>
                        <a:pt x="15979" y="18159"/>
                      </a:cubicBezTo>
                      <a:cubicBezTo>
                        <a:pt x="14831" y="18144"/>
                        <a:pt x="13690" y="18128"/>
                        <a:pt x="12543" y="18113"/>
                      </a:cubicBezTo>
                      <a:cubicBezTo>
                        <a:pt x="12249" y="18109"/>
                        <a:pt x="11950" y="18105"/>
                        <a:pt x="11657" y="18101"/>
                      </a:cubicBezTo>
                      <a:cubicBezTo>
                        <a:pt x="11632" y="18100"/>
                        <a:pt x="11602" y="18101"/>
                        <a:pt x="11574" y="18101"/>
                      </a:cubicBezTo>
                      <a:close/>
                      <a:moveTo>
                        <a:pt x="20118" y="19474"/>
                      </a:moveTo>
                      <a:cubicBezTo>
                        <a:pt x="19004" y="19475"/>
                        <a:pt x="17886" y="19476"/>
                        <a:pt x="16773" y="19477"/>
                      </a:cubicBezTo>
                      <a:cubicBezTo>
                        <a:pt x="15648" y="19479"/>
                        <a:pt x="14519" y="19480"/>
                        <a:pt x="13395" y="19481"/>
                      </a:cubicBezTo>
                      <a:cubicBezTo>
                        <a:pt x="13097" y="19482"/>
                        <a:pt x="12799" y="19482"/>
                        <a:pt x="12501" y="19483"/>
                      </a:cubicBezTo>
                      <a:cubicBezTo>
                        <a:pt x="12486" y="19483"/>
                        <a:pt x="12468" y="19483"/>
                        <a:pt x="12452" y="19483"/>
                      </a:cubicBezTo>
                      <a:lnTo>
                        <a:pt x="12932" y="20231"/>
                      </a:lnTo>
                      <a:cubicBezTo>
                        <a:pt x="13171" y="20228"/>
                        <a:pt x="13405" y="20226"/>
                        <a:pt x="13644" y="20224"/>
                      </a:cubicBezTo>
                      <a:cubicBezTo>
                        <a:pt x="15974" y="20203"/>
                        <a:pt x="18309" y="20183"/>
                        <a:pt x="20640" y="20162"/>
                      </a:cubicBezTo>
                      <a:cubicBezTo>
                        <a:pt x="20465" y="19932"/>
                        <a:pt x="20291" y="19703"/>
                        <a:pt x="20118" y="19474"/>
                      </a:cubicBezTo>
                      <a:close/>
                      <a:moveTo>
                        <a:pt x="21078" y="20735"/>
                      </a:moveTo>
                      <a:cubicBezTo>
                        <a:pt x="19948" y="20752"/>
                        <a:pt x="18813" y="20768"/>
                        <a:pt x="17684" y="20786"/>
                      </a:cubicBezTo>
                      <a:cubicBezTo>
                        <a:pt x="16541" y="20803"/>
                        <a:pt x="15398" y="20821"/>
                        <a:pt x="14256" y="20838"/>
                      </a:cubicBezTo>
                      <a:cubicBezTo>
                        <a:pt x="13954" y="20843"/>
                        <a:pt x="13658" y="20848"/>
                        <a:pt x="13354" y="20852"/>
                      </a:cubicBezTo>
                      <a:cubicBezTo>
                        <a:pt x="13349" y="20853"/>
                        <a:pt x="13336" y="20854"/>
                        <a:pt x="13329" y="20854"/>
                      </a:cubicBezTo>
                      <a:lnTo>
                        <a:pt x="13809" y="21600"/>
                      </a:lnTo>
                      <a:cubicBezTo>
                        <a:pt x="14050" y="21595"/>
                        <a:pt x="14289" y="21590"/>
                        <a:pt x="14530" y="21584"/>
                      </a:cubicBezTo>
                      <a:cubicBezTo>
                        <a:pt x="16886" y="21531"/>
                        <a:pt x="19243" y="21476"/>
                        <a:pt x="21600" y="21423"/>
                      </a:cubicBezTo>
                      <a:cubicBezTo>
                        <a:pt x="21426" y="21194"/>
                        <a:pt x="21252" y="20964"/>
                        <a:pt x="21078" y="207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304792">
                    <a:defRPr sz="3000" b="0" spc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/>
                </a:p>
              </p:txBody>
            </p:sp>
          </p:grpSp>
          <p:grpSp>
            <p:nvGrpSpPr>
              <p:cNvPr id="89" name="îslïḑé">
                <a:extLst>
                  <a:ext uri="{FF2B5EF4-FFF2-40B4-BE49-F238E27FC236}">
                    <a16:creationId xmlns:a16="http://schemas.microsoft.com/office/drawing/2014/main" xmlns="" id="{B1E00D47-493C-442A-A7FA-A4EE6F417002}"/>
                  </a:ext>
                </a:extLst>
              </p:cNvPr>
              <p:cNvGrpSpPr/>
              <p:nvPr/>
            </p:nvGrpSpPr>
            <p:grpSpPr>
              <a:xfrm>
                <a:off x="6468190" y="2132077"/>
                <a:ext cx="1472983" cy="3809890"/>
                <a:chOff x="6468190" y="2132077"/>
                <a:chExt cx="1472983" cy="3809890"/>
              </a:xfrm>
            </p:grpSpPr>
            <p:sp>
              <p:nvSpPr>
                <p:cNvPr id="113" name="išḷîde">
                  <a:extLst>
                    <a:ext uri="{FF2B5EF4-FFF2-40B4-BE49-F238E27FC236}">
                      <a16:creationId xmlns:a16="http://schemas.microsoft.com/office/drawing/2014/main" xmlns="" id="{BE6DB2DE-C197-46EF-9D6D-6851934C0942}"/>
                    </a:ext>
                  </a:extLst>
                </p:cNvPr>
                <p:cNvSpPr/>
                <p:nvPr/>
              </p:nvSpPr>
              <p:spPr>
                <a:xfrm>
                  <a:off x="6468190" y="2132077"/>
                  <a:ext cx="1134464" cy="3809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579" y="173"/>
                      </a:moveTo>
                      <a:lnTo>
                        <a:pt x="11433" y="0"/>
                      </a:lnTo>
                      <a:lnTo>
                        <a:pt x="21261" y="20875"/>
                      </a:lnTo>
                      <a:lnTo>
                        <a:pt x="21600" y="21600"/>
                      </a:lnTo>
                      <a:lnTo>
                        <a:pt x="19511" y="21554"/>
                      </a:lnTo>
                      <a:lnTo>
                        <a:pt x="6008" y="21043"/>
                      </a:lnTo>
                      <a:lnTo>
                        <a:pt x="423" y="3925"/>
                      </a:lnTo>
                      <a:lnTo>
                        <a:pt x="0" y="2334"/>
                      </a:lnTo>
                      <a:lnTo>
                        <a:pt x="2769" y="1767"/>
                      </a:lnTo>
                      <a:lnTo>
                        <a:pt x="10167" y="256"/>
                      </a:lnTo>
                      <a:lnTo>
                        <a:pt x="10579" y="173"/>
                      </a:lnTo>
                      <a:cubicBezTo>
                        <a:pt x="10579" y="173"/>
                        <a:pt x="10579" y="173"/>
                        <a:pt x="10579" y="173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 w="6350" cap="flat">
                  <a:solidFill>
                    <a:srgbClr val="ED7D31">
                      <a:alpha val="70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defRPr sz="3200" b="0" spc="0">
                      <a:solidFill>
                        <a:srgbClr val="FFFFFF"/>
                      </a:solidFill>
                    </a:defRPr>
                  </a:pPr>
                  <a:endParaRPr sz="4267"/>
                </a:p>
              </p:txBody>
            </p:sp>
            <p:sp>
              <p:nvSpPr>
                <p:cNvPr id="114" name="iṣļíḑé">
                  <a:extLst>
                    <a:ext uri="{FF2B5EF4-FFF2-40B4-BE49-F238E27FC236}">
                      <a16:creationId xmlns:a16="http://schemas.microsoft.com/office/drawing/2014/main" xmlns="" id="{6826B4E5-6A81-41E3-B7E5-437F53E8A6A8}"/>
                    </a:ext>
                  </a:extLst>
                </p:cNvPr>
                <p:cNvSpPr/>
                <p:nvPr/>
              </p:nvSpPr>
              <p:spPr>
                <a:xfrm>
                  <a:off x="7067767" y="2132077"/>
                  <a:ext cx="873406" cy="3809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820" y="2168"/>
                      </a:moveTo>
                      <a:lnTo>
                        <a:pt x="21600" y="21366"/>
                      </a:lnTo>
                      <a:lnTo>
                        <a:pt x="13206" y="21600"/>
                      </a:lnTo>
                      <a:lnTo>
                        <a:pt x="13193" y="21600"/>
                      </a:lnTo>
                      <a:lnTo>
                        <a:pt x="13193" y="21597"/>
                      </a:lnTo>
                      <a:lnTo>
                        <a:pt x="13193" y="21594"/>
                      </a:lnTo>
                      <a:lnTo>
                        <a:pt x="13193" y="21588"/>
                      </a:lnTo>
                      <a:lnTo>
                        <a:pt x="13193" y="21585"/>
                      </a:lnTo>
                      <a:lnTo>
                        <a:pt x="13179" y="21585"/>
                      </a:lnTo>
                      <a:lnTo>
                        <a:pt x="12765" y="20875"/>
                      </a:lnTo>
                      <a:lnTo>
                        <a:pt x="0" y="0"/>
                      </a:lnTo>
                      <a:lnTo>
                        <a:pt x="27" y="3"/>
                      </a:lnTo>
                      <a:lnTo>
                        <a:pt x="7820" y="2168"/>
                      </a:lnTo>
                      <a:cubicBezTo>
                        <a:pt x="7820" y="2168"/>
                        <a:pt x="7820" y="2168"/>
                        <a:pt x="7820" y="2168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350" cap="flat">
                  <a:solidFill>
                    <a:srgbClr val="ED7D31"/>
                  </a:solidFill>
                  <a:prstDash val="solid"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defRPr sz="3200" b="0" spc="0">
                      <a:solidFill>
                        <a:srgbClr val="FFFFFF"/>
                      </a:solidFill>
                    </a:defRPr>
                  </a:pPr>
                  <a:endParaRPr sz="4267"/>
                </a:p>
              </p:txBody>
            </p:sp>
            <p:sp>
              <p:nvSpPr>
                <p:cNvPr id="115" name="íṡľíḋê">
                  <a:extLst>
                    <a:ext uri="{FF2B5EF4-FFF2-40B4-BE49-F238E27FC236}">
                      <a16:creationId xmlns:a16="http://schemas.microsoft.com/office/drawing/2014/main" xmlns="" id="{2260F825-FE33-4857-A5A5-5C3B7F526302}"/>
                    </a:ext>
                  </a:extLst>
                </p:cNvPr>
                <p:cNvSpPr/>
                <p:nvPr/>
              </p:nvSpPr>
              <p:spPr>
                <a:xfrm>
                  <a:off x="7130086" y="2250759"/>
                  <a:ext cx="769335" cy="3637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488" y="757"/>
                      </a:lnTo>
                      <a:cubicBezTo>
                        <a:pt x="994" y="883"/>
                        <a:pt x="1509" y="1007"/>
                        <a:pt x="2028" y="1131"/>
                      </a:cubicBezTo>
                      <a:cubicBezTo>
                        <a:pt x="3728" y="1537"/>
                        <a:pt x="5422" y="1944"/>
                        <a:pt x="7120" y="2350"/>
                      </a:cubicBezTo>
                      <a:cubicBezTo>
                        <a:pt x="7024" y="2224"/>
                        <a:pt x="6926" y="2096"/>
                        <a:pt x="6830" y="1970"/>
                      </a:cubicBezTo>
                      <a:cubicBezTo>
                        <a:pt x="6781" y="1906"/>
                        <a:pt x="6731" y="1842"/>
                        <a:pt x="6681" y="1778"/>
                      </a:cubicBezTo>
                      <a:cubicBezTo>
                        <a:pt x="6659" y="1747"/>
                        <a:pt x="6638" y="1715"/>
                        <a:pt x="6615" y="1685"/>
                      </a:cubicBezTo>
                      <a:cubicBezTo>
                        <a:pt x="6588" y="1650"/>
                        <a:pt x="6481" y="1631"/>
                        <a:pt x="6375" y="1604"/>
                      </a:cubicBezTo>
                      <a:cubicBezTo>
                        <a:pt x="5578" y="1404"/>
                        <a:pt x="4780" y="1204"/>
                        <a:pt x="3982" y="1003"/>
                      </a:cubicBezTo>
                      <a:cubicBezTo>
                        <a:pt x="2653" y="670"/>
                        <a:pt x="1315" y="336"/>
                        <a:pt x="0" y="0"/>
                      </a:cubicBezTo>
                      <a:close/>
                      <a:moveTo>
                        <a:pt x="878" y="1410"/>
                      </a:moveTo>
                      <a:lnTo>
                        <a:pt x="1366" y="2173"/>
                      </a:lnTo>
                      <a:cubicBezTo>
                        <a:pt x="1438" y="2191"/>
                        <a:pt x="1511" y="2209"/>
                        <a:pt x="1590" y="2226"/>
                      </a:cubicBezTo>
                      <a:cubicBezTo>
                        <a:pt x="2018" y="2319"/>
                        <a:pt x="2450" y="2413"/>
                        <a:pt x="2881" y="2506"/>
                      </a:cubicBezTo>
                      <a:cubicBezTo>
                        <a:pt x="4612" y="2882"/>
                        <a:pt x="6333" y="3257"/>
                        <a:pt x="8064" y="3632"/>
                      </a:cubicBezTo>
                      <a:cubicBezTo>
                        <a:pt x="7968" y="3506"/>
                        <a:pt x="7879" y="3380"/>
                        <a:pt x="7782" y="3254"/>
                      </a:cubicBezTo>
                      <a:cubicBezTo>
                        <a:pt x="7739" y="3197"/>
                        <a:pt x="7692" y="3139"/>
                        <a:pt x="7650" y="3082"/>
                      </a:cubicBezTo>
                      <a:cubicBezTo>
                        <a:pt x="7626" y="3052"/>
                        <a:pt x="7606" y="3023"/>
                        <a:pt x="7584" y="2993"/>
                      </a:cubicBezTo>
                      <a:cubicBezTo>
                        <a:pt x="7551" y="2952"/>
                        <a:pt x="7520" y="2938"/>
                        <a:pt x="7385" y="2907"/>
                      </a:cubicBezTo>
                      <a:cubicBezTo>
                        <a:pt x="6551" y="2716"/>
                        <a:pt x="5710" y="2525"/>
                        <a:pt x="4876" y="2334"/>
                      </a:cubicBezTo>
                      <a:cubicBezTo>
                        <a:pt x="3540" y="2028"/>
                        <a:pt x="2148" y="1729"/>
                        <a:pt x="878" y="1410"/>
                      </a:cubicBezTo>
                      <a:close/>
                      <a:moveTo>
                        <a:pt x="1755" y="2820"/>
                      </a:moveTo>
                      <a:lnTo>
                        <a:pt x="2244" y="3578"/>
                      </a:lnTo>
                      <a:cubicBezTo>
                        <a:pt x="2277" y="3585"/>
                        <a:pt x="2308" y="3592"/>
                        <a:pt x="2343" y="3599"/>
                      </a:cubicBezTo>
                      <a:cubicBezTo>
                        <a:pt x="2791" y="3687"/>
                        <a:pt x="3236" y="3775"/>
                        <a:pt x="3684" y="3863"/>
                      </a:cubicBezTo>
                      <a:cubicBezTo>
                        <a:pt x="5461" y="4211"/>
                        <a:pt x="7233" y="4559"/>
                        <a:pt x="9008" y="4907"/>
                      </a:cubicBezTo>
                      <a:cubicBezTo>
                        <a:pt x="8919" y="4788"/>
                        <a:pt x="8834" y="4670"/>
                        <a:pt x="8743" y="4552"/>
                      </a:cubicBezTo>
                      <a:cubicBezTo>
                        <a:pt x="8698" y="4494"/>
                        <a:pt x="8654" y="4434"/>
                        <a:pt x="8610" y="4376"/>
                      </a:cubicBezTo>
                      <a:cubicBezTo>
                        <a:pt x="8571" y="4324"/>
                        <a:pt x="8581" y="4238"/>
                        <a:pt x="8403" y="4201"/>
                      </a:cubicBezTo>
                      <a:cubicBezTo>
                        <a:pt x="7537" y="4021"/>
                        <a:pt x="6671" y="3840"/>
                        <a:pt x="5804" y="3660"/>
                      </a:cubicBezTo>
                      <a:cubicBezTo>
                        <a:pt x="4941" y="3481"/>
                        <a:pt x="4076" y="3303"/>
                        <a:pt x="3212" y="3124"/>
                      </a:cubicBezTo>
                      <a:cubicBezTo>
                        <a:pt x="2770" y="3032"/>
                        <a:pt x="2324" y="2940"/>
                        <a:pt x="1879" y="2848"/>
                      </a:cubicBezTo>
                      <a:cubicBezTo>
                        <a:pt x="1835" y="2838"/>
                        <a:pt x="1795" y="2829"/>
                        <a:pt x="1755" y="2820"/>
                      </a:cubicBezTo>
                      <a:close/>
                      <a:moveTo>
                        <a:pt x="2633" y="4228"/>
                      </a:moveTo>
                      <a:lnTo>
                        <a:pt x="3113" y="4982"/>
                      </a:lnTo>
                      <a:cubicBezTo>
                        <a:pt x="3499" y="5063"/>
                        <a:pt x="3963" y="5133"/>
                        <a:pt x="4380" y="5206"/>
                      </a:cubicBezTo>
                      <a:cubicBezTo>
                        <a:pt x="6239" y="5534"/>
                        <a:pt x="8099" y="5860"/>
                        <a:pt x="9960" y="6187"/>
                      </a:cubicBezTo>
                      <a:cubicBezTo>
                        <a:pt x="9870" y="6069"/>
                        <a:pt x="9776" y="5949"/>
                        <a:pt x="9686" y="5830"/>
                      </a:cubicBezTo>
                      <a:cubicBezTo>
                        <a:pt x="9643" y="5772"/>
                        <a:pt x="9599" y="5714"/>
                        <a:pt x="9554" y="5657"/>
                      </a:cubicBezTo>
                      <a:cubicBezTo>
                        <a:pt x="9517" y="5606"/>
                        <a:pt x="9526" y="5515"/>
                        <a:pt x="9347" y="5481"/>
                      </a:cubicBezTo>
                      <a:cubicBezTo>
                        <a:pt x="8492" y="5322"/>
                        <a:pt x="7644" y="5163"/>
                        <a:pt x="6789" y="5003"/>
                      </a:cubicBezTo>
                      <a:cubicBezTo>
                        <a:pt x="5855" y="4829"/>
                        <a:pt x="4917" y="4654"/>
                        <a:pt x="3982" y="4480"/>
                      </a:cubicBezTo>
                      <a:cubicBezTo>
                        <a:pt x="3534" y="4396"/>
                        <a:pt x="3081" y="4311"/>
                        <a:pt x="2633" y="4228"/>
                      </a:cubicBezTo>
                      <a:close/>
                      <a:moveTo>
                        <a:pt x="3510" y="5601"/>
                      </a:moveTo>
                      <a:lnTo>
                        <a:pt x="3999" y="6357"/>
                      </a:lnTo>
                      <a:cubicBezTo>
                        <a:pt x="4374" y="6429"/>
                        <a:pt x="4829" y="6487"/>
                        <a:pt x="5232" y="6550"/>
                      </a:cubicBezTo>
                      <a:cubicBezTo>
                        <a:pt x="7126" y="6845"/>
                        <a:pt x="9019" y="7141"/>
                        <a:pt x="10912" y="7436"/>
                      </a:cubicBezTo>
                      <a:cubicBezTo>
                        <a:pt x="10739" y="7206"/>
                        <a:pt x="10562" y="6977"/>
                        <a:pt x="10390" y="6748"/>
                      </a:cubicBezTo>
                      <a:cubicBezTo>
                        <a:pt x="9482" y="6596"/>
                        <a:pt x="8573" y="6445"/>
                        <a:pt x="7666" y="6294"/>
                      </a:cubicBezTo>
                      <a:cubicBezTo>
                        <a:pt x="6729" y="6138"/>
                        <a:pt x="5790" y="5981"/>
                        <a:pt x="4852" y="5825"/>
                      </a:cubicBezTo>
                      <a:cubicBezTo>
                        <a:pt x="4410" y="5751"/>
                        <a:pt x="3927" y="5682"/>
                        <a:pt x="3510" y="5601"/>
                      </a:cubicBezTo>
                      <a:close/>
                      <a:moveTo>
                        <a:pt x="4562" y="7010"/>
                      </a:moveTo>
                      <a:lnTo>
                        <a:pt x="5050" y="7765"/>
                      </a:lnTo>
                      <a:cubicBezTo>
                        <a:pt x="5394" y="7823"/>
                        <a:pt x="5806" y="7870"/>
                        <a:pt x="6168" y="7919"/>
                      </a:cubicBezTo>
                      <a:cubicBezTo>
                        <a:pt x="8122" y="8187"/>
                        <a:pt x="10082" y="8455"/>
                        <a:pt x="12038" y="8723"/>
                      </a:cubicBezTo>
                      <a:cubicBezTo>
                        <a:pt x="11863" y="8494"/>
                        <a:pt x="11682" y="8263"/>
                        <a:pt x="11508" y="8033"/>
                      </a:cubicBezTo>
                      <a:cubicBezTo>
                        <a:pt x="10585" y="7897"/>
                        <a:pt x="9666" y="7763"/>
                        <a:pt x="8743" y="7627"/>
                      </a:cubicBezTo>
                      <a:cubicBezTo>
                        <a:pt x="7789" y="7486"/>
                        <a:pt x="6833" y="7345"/>
                        <a:pt x="5878" y="7205"/>
                      </a:cubicBezTo>
                      <a:cubicBezTo>
                        <a:pt x="5446" y="7141"/>
                        <a:pt x="4970" y="7082"/>
                        <a:pt x="4562" y="7010"/>
                      </a:cubicBezTo>
                      <a:close/>
                      <a:moveTo>
                        <a:pt x="5439" y="8383"/>
                      </a:moveTo>
                      <a:lnTo>
                        <a:pt x="5928" y="9138"/>
                      </a:lnTo>
                      <a:cubicBezTo>
                        <a:pt x="6238" y="9183"/>
                        <a:pt x="6611" y="9217"/>
                        <a:pt x="6921" y="9254"/>
                      </a:cubicBezTo>
                      <a:cubicBezTo>
                        <a:pt x="8945" y="9494"/>
                        <a:pt x="10966" y="9733"/>
                        <a:pt x="12990" y="9973"/>
                      </a:cubicBezTo>
                      <a:cubicBezTo>
                        <a:pt x="12816" y="9744"/>
                        <a:pt x="12634" y="9515"/>
                        <a:pt x="12460" y="9285"/>
                      </a:cubicBezTo>
                      <a:cubicBezTo>
                        <a:pt x="11513" y="9163"/>
                        <a:pt x="10568" y="9041"/>
                        <a:pt x="9620" y="8919"/>
                      </a:cubicBezTo>
                      <a:cubicBezTo>
                        <a:pt x="8627" y="8792"/>
                        <a:pt x="7635" y="8665"/>
                        <a:pt x="6640" y="8537"/>
                      </a:cubicBezTo>
                      <a:cubicBezTo>
                        <a:pt x="6251" y="8487"/>
                        <a:pt x="5812" y="8441"/>
                        <a:pt x="5439" y="8383"/>
                      </a:cubicBezTo>
                      <a:close/>
                      <a:moveTo>
                        <a:pt x="6317" y="9793"/>
                      </a:moveTo>
                      <a:lnTo>
                        <a:pt x="6797" y="10544"/>
                      </a:lnTo>
                      <a:cubicBezTo>
                        <a:pt x="7105" y="10582"/>
                        <a:pt x="7469" y="10609"/>
                        <a:pt x="7766" y="10639"/>
                      </a:cubicBezTo>
                      <a:cubicBezTo>
                        <a:pt x="9823" y="10846"/>
                        <a:pt x="11877" y="11053"/>
                        <a:pt x="13934" y="11261"/>
                      </a:cubicBezTo>
                      <a:cubicBezTo>
                        <a:pt x="13767" y="11039"/>
                        <a:pt x="13598" y="10818"/>
                        <a:pt x="13429" y="10597"/>
                      </a:cubicBezTo>
                      <a:cubicBezTo>
                        <a:pt x="13391" y="10548"/>
                        <a:pt x="12914" y="10516"/>
                        <a:pt x="12708" y="10494"/>
                      </a:cubicBezTo>
                      <a:cubicBezTo>
                        <a:pt x="12488" y="10469"/>
                        <a:pt x="12273" y="10446"/>
                        <a:pt x="12054" y="10422"/>
                      </a:cubicBezTo>
                      <a:cubicBezTo>
                        <a:pt x="11545" y="10366"/>
                        <a:pt x="11032" y="10310"/>
                        <a:pt x="10523" y="10254"/>
                      </a:cubicBezTo>
                      <a:cubicBezTo>
                        <a:pt x="9512" y="10142"/>
                        <a:pt x="8504" y="10029"/>
                        <a:pt x="7493" y="9917"/>
                      </a:cubicBezTo>
                      <a:cubicBezTo>
                        <a:pt x="7126" y="9877"/>
                        <a:pt x="6679" y="9843"/>
                        <a:pt x="6317" y="9793"/>
                      </a:cubicBezTo>
                      <a:close/>
                      <a:moveTo>
                        <a:pt x="7194" y="11164"/>
                      </a:moveTo>
                      <a:lnTo>
                        <a:pt x="7675" y="11919"/>
                      </a:lnTo>
                      <a:cubicBezTo>
                        <a:pt x="7950" y="11947"/>
                        <a:pt x="8261" y="11964"/>
                        <a:pt x="8519" y="11986"/>
                      </a:cubicBezTo>
                      <a:cubicBezTo>
                        <a:pt x="10643" y="12163"/>
                        <a:pt x="12770" y="12340"/>
                        <a:pt x="14894" y="12518"/>
                      </a:cubicBezTo>
                      <a:cubicBezTo>
                        <a:pt x="14726" y="12297"/>
                        <a:pt x="14558" y="12075"/>
                        <a:pt x="14389" y="11854"/>
                      </a:cubicBezTo>
                      <a:cubicBezTo>
                        <a:pt x="14352" y="11807"/>
                        <a:pt x="13859" y="11783"/>
                        <a:pt x="13652" y="11763"/>
                      </a:cubicBezTo>
                      <a:cubicBezTo>
                        <a:pt x="13429" y="11742"/>
                        <a:pt x="13206" y="11723"/>
                        <a:pt x="12982" y="11702"/>
                      </a:cubicBezTo>
                      <a:cubicBezTo>
                        <a:pt x="12464" y="11654"/>
                        <a:pt x="11950" y="11604"/>
                        <a:pt x="11433" y="11557"/>
                      </a:cubicBezTo>
                      <a:cubicBezTo>
                        <a:pt x="10406" y="11461"/>
                        <a:pt x="9381" y="11366"/>
                        <a:pt x="8354" y="11271"/>
                      </a:cubicBezTo>
                      <a:cubicBezTo>
                        <a:pt x="8085" y="11246"/>
                        <a:pt x="7811" y="11221"/>
                        <a:pt x="7542" y="11196"/>
                      </a:cubicBezTo>
                      <a:cubicBezTo>
                        <a:pt x="7429" y="11185"/>
                        <a:pt x="7310" y="11175"/>
                        <a:pt x="7194" y="11164"/>
                      </a:cubicBezTo>
                      <a:close/>
                      <a:moveTo>
                        <a:pt x="8072" y="12574"/>
                      </a:moveTo>
                      <a:lnTo>
                        <a:pt x="8552" y="13331"/>
                      </a:lnTo>
                      <a:cubicBezTo>
                        <a:pt x="8823" y="13352"/>
                        <a:pt x="9129" y="13363"/>
                        <a:pt x="9372" y="13380"/>
                      </a:cubicBezTo>
                      <a:cubicBezTo>
                        <a:pt x="11531" y="13524"/>
                        <a:pt x="13687" y="13669"/>
                        <a:pt x="15846" y="13814"/>
                      </a:cubicBezTo>
                      <a:cubicBezTo>
                        <a:pt x="15678" y="13593"/>
                        <a:pt x="15509" y="13370"/>
                        <a:pt x="15341" y="13148"/>
                      </a:cubicBezTo>
                      <a:cubicBezTo>
                        <a:pt x="15313" y="13111"/>
                        <a:pt x="15168" y="13113"/>
                        <a:pt x="15010" y="13101"/>
                      </a:cubicBezTo>
                      <a:cubicBezTo>
                        <a:pt x="14873" y="13091"/>
                        <a:pt x="14731" y="13080"/>
                        <a:pt x="14596" y="13070"/>
                      </a:cubicBezTo>
                      <a:cubicBezTo>
                        <a:pt x="14368" y="13052"/>
                        <a:pt x="14144" y="13034"/>
                        <a:pt x="13917" y="13017"/>
                      </a:cubicBezTo>
                      <a:cubicBezTo>
                        <a:pt x="13392" y="12977"/>
                        <a:pt x="12868" y="12938"/>
                        <a:pt x="12344" y="12898"/>
                      </a:cubicBezTo>
                      <a:cubicBezTo>
                        <a:pt x="11267" y="12816"/>
                        <a:pt x="10186" y="12735"/>
                        <a:pt x="9107" y="12653"/>
                      </a:cubicBezTo>
                      <a:cubicBezTo>
                        <a:pt x="8830" y="12632"/>
                        <a:pt x="8555" y="12611"/>
                        <a:pt x="8279" y="12590"/>
                      </a:cubicBezTo>
                      <a:cubicBezTo>
                        <a:pt x="8211" y="12585"/>
                        <a:pt x="8142" y="12579"/>
                        <a:pt x="8072" y="12574"/>
                      </a:cubicBezTo>
                      <a:close/>
                      <a:moveTo>
                        <a:pt x="8950" y="13947"/>
                      </a:moveTo>
                      <a:lnTo>
                        <a:pt x="9430" y="14702"/>
                      </a:lnTo>
                      <a:cubicBezTo>
                        <a:pt x="9700" y="14718"/>
                        <a:pt x="9996" y="14725"/>
                        <a:pt x="10225" y="14737"/>
                      </a:cubicBezTo>
                      <a:cubicBezTo>
                        <a:pt x="12418" y="14849"/>
                        <a:pt x="14614" y="14960"/>
                        <a:pt x="16806" y="15071"/>
                      </a:cubicBezTo>
                      <a:cubicBezTo>
                        <a:pt x="16639" y="14850"/>
                        <a:pt x="16470" y="14629"/>
                        <a:pt x="16301" y="14408"/>
                      </a:cubicBezTo>
                      <a:cubicBezTo>
                        <a:pt x="16271" y="14369"/>
                        <a:pt x="16124" y="14374"/>
                        <a:pt x="15962" y="14364"/>
                      </a:cubicBezTo>
                      <a:cubicBezTo>
                        <a:pt x="15824" y="14356"/>
                        <a:pt x="15678" y="14348"/>
                        <a:pt x="15540" y="14339"/>
                      </a:cubicBezTo>
                      <a:cubicBezTo>
                        <a:pt x="15309" y="14326"/>
                        <a:pt x="15083" y="14311"/>
                        <a:pt x="14853" y="14297"/>
                      </a:cubicBezTo>
                      <a:cubicBezTo>
                        <a:pt x="14318" y="14266"/>
                        <a:pt x="13781" y="14234"/>
                        <a:pt x="13246" y="14203"/>
                      </a:cubicBezTo>
                      <a:cubicBezTo>
                        <a:pt x="12152" y="14137"/>
                        <a:pt x="11062" y="14072"/>
                        <a:pt x="9968" y="14007"/>
                      </a:cubicBezTo>
                      <a:cubicBezTo>
                        <a:pt x="9688" y="13990"/>
                        <a:pt x="9404" y="13973"/>
                        <a:pt x="9123" y="13956"/>
                      </a:cubicBezTo>
                      <a:cubicBezTo>
                        <a:pt x="9067" y="13952"/>
                        <a:pt x="9008" y="13950"/>
                        <a:pt x="8950" y="13947"/>
                      </a:cubicBezTo>
                      <a:close/>
                      <a:moveTo>
                        <a:pt x="9827" y="15318"/>
                      </a:moveTo>
                      <a:lnTo>
                        <a:pt x="10307" y="16075"/>
                      </a:lnTo>
                      <a:cubicBezTo>
                        <a:pt x="10575" y="16086"/>
                        <a:pt x="10869" y="16087"/>
                        <a:pt x="11086" y="16094"/>
                      </a:cubicBezTo>
                      <a:cubicBezTo>
                        <a:pt x="13312" y="16173"/>
                        <a:pt x="15531" y="16252"/>
                        <a:pt x="17759" y="16330"/>
                      </a:cubicBezTo>
                      <a:cubicBezTo>
                        <a:pt x="17591" y="16109"/>
                        <a:pt x="17429" y="15888"/>
                        <a:pt x="17262" y="15667"/>
                      </a:cubicBezTo>
                      <a:cubicBezTo>
                        <a:pt x="17232" y="15628"/>
                        <a:pt x="17078" y="15634"/>
                        <a:pt x="16914" y="15626"/>
                      </a:cubicBezTo>
                      <a:cubicBezTo>
                        <a:pt x="16773" y="15620"/>
                        <a:pt x="16634" y="15615"/>
                        <a:pt x="16492" y="15609"/>
                      </a:cubicBezTo>
                      <a:cubicBezTo>
                        <a:pt x="16258" y="15599"/>
                        <a:pt x="16022" y="15588"/>
                        <a:pt x="15788" y="15577"/>
                      </a:cubicBezTo>
                      <a:cubicBezTo>
                        <a:pt x="15246" y="15554"/>
                        <a:pt x="14700" y="15531"/>
                        <a:pt x="14157" y="15507"/>
                      </a:cubicBezTo>
                      <a:cubicBezTo>
                        <a:pt x="13045" y="15459"/>
                        <a:pt x="11933" y="15411"/>
                        <a:pt x="10821" y="15362"/>
                      </a:cubicBezTo>
                      <a:cubicBezTo>
                        <a:pt x="10535" y="15350"/>
                        <a:pt x="10254" y="15336"/>
                        <a:pt x="9968" y="15323"/>
                      </a:cubicBezTo>
                      <a:cubicBezTo>
                        <a:pt x="9922" y="15321"/>
                        <a:pt x="9876" y="15320"/>
                        <a:pt x="9827" y="15318"/>
                      </a:cubicBezTo>
                      <a:close/>
                      <a:moveTo>
                        <a:pt x="10697" y="16728"/>
                      </a:moveTo>
                      <a:lnTo>
                        <a:pt x="11177" y="17476"/>
                      </a:lnTo>
                      <a:cubicBezTo>
                        <a:pt x="11429" y="17481"/>
                        <a:pt x="11686" y="17486"/>
                        <a:pt x="11938" y="17492"/>
                      </a:cubicBezTo>
                      <a:cubicBezTo>
                        <a:pt x="14200" y="17537"/>
                        <a:pt x="16458" y="17583"/>
                        <a:pt x="18719" y="17628"/>
                      </a:cubicBezTo>
                      <a:cubicBezTo>
                        <a:pt x="18551" y="17407"/>
                        <a:pt x="18382" y="17186"/>
                        <a:pt x="18214" y="16964"/>
                      </a:cubicBezTo>
                      <a:cubicBezTo>
                        <a:pt x="18184" y="16926"/>
                        <a:pt x="18032" y="16934"/>
                        <a:pt x="17866" y="16929"/>
                      </a:cubicBezTo>
                      <a:cubicBezTo>
                        <a:pt x="17722" y="16925"/>
                        <a:pt x="17579" y="16921"/>
                        <a:pt x="17436" y="16917"/>
                      </a:cubicBezTo>
                      <a:cubicBezTo>
                        <a:pt x="17199" y="16910"/>
                        <a:pt x="16963" y="16904"/>
                        <a:pt x="16724" y="16898"/>
                      </a:cubicBezTo>
                      <a:cubicBezTo>
                        <a:pt x="16173" y="16882"/>
                        <a:pt x="15619" y="16866"/>
                        <a:pt x="15068" y="16851"/>
                      </a:cubicBezTo>
                      <a:cubicBezTo>
                        <a:pt x="13938" y="16819"/>
                        <a:pt x="12811" y="16788"/>
                        <a:pt x="11682" y="16756"/>
                      </a:cubicBezTo>
                      <a:cubicBezTo>
                        <a:pt x="11394" y="16748"/>
                        <a:pt x="11103" y="16740"/>
                        <a:pt x="10812" y="16732"/>
                      </a:cubicBezTo>
                      <a:cubicBezTo>
                        <a:pt x="10776" y="16730"/>
                        <a:pt x="10734" y="16729"/>
                        <a:pt x="10697" y="16728"/>
                      </a:cubicBezTo>
                      <a:close/>
                      <a:moveTo>
                        <a:pt x="11574" y="18101"/>
                      </a:moveTo>
                      <a:lnTo>
                        <a:pt x="12054" y="18849"/>
                      </a:lnTo>
                      <a:cubicBezTo>
                        <a:pt x="12299" y="18850"/>
                        <a:pt x="12546" y="18851"/>
                        <a:pt x="12791" y="18852"/>
                      </a:cubicBezTo>
                      <a:cubicBezTo>
                        <a:pt x="15087" y="18865"/>
                        <a:pt x="17383" y="18877"/>
                        <a:pt x="19679" y="18889"/>
                      </a:cubicBezTo>
                      <a:cubicBezTo>
                        <a:pt x="19511" y="18668"/>
                        <a:pt x="19344" y="18446"/>
                        <a:pt x="19174" y="18225"/>
                      </a:cubicBezTo>
                      <a:cubicBezTo>
                        <a:pt x="19144" y="18186"/>
                        <a:pt x="18986" y="18200"/>
                        <a:pt x="18818" y="18197"/>
                      </a:cubicBezTo>
                      <a:cubicBezTo>
                        <a:pt x="18673" y="18195"/>
                        <a:pt x="18526" y="18192"/>
                        <a:pt x="18379" y="18190"/>
                      </a:cubicBezTo>
                      <a:cubicBezTo>
                        <a:pt x="18138" y="18187"/>
                        <a:pt x="17900" y="18185"/>
                        <a:pt x="17659" y="18182"/>
                      </a:cubicBezTo>
                      <a:cubicBezTo>
                        <a:pt x="17098" y="18174"/>
                        <a:pt x="16539" y="18166"/>
                        <a:pt x="15979" y="18159"/>
                      </a:cubicBezTo>
                      <a:cubicBezTo>
                        <a:pt x="14831" y="18144"/>
                        <a:pt x="13690" y="18128"/>
                        <a:pt x="12543" y="18113"/>
                      </a:cubicBezTo>
                      <a:cubicBezTo>
                        <a:pt x="12249" y="18109"/>
                        <a:pt x="11950" y="18105"/>
                        <a:pt x="11657" y="18101"/>
                      </a:cubicBezTo>
                      <a:cubicBezTo>
                        <a:pt x="11632" y="18100"/>
                        <a:pt x="11602" y="18101"/>
                        <a:pt x="11574" y="18101"/>
                      </a:cubicBezTo>
                      <a:close/>
                      <a:moveTo>
                        <a:pt x="20118" y="19474"/>
                      </a:moveTo>
                      <a:cubicBezTo>
                        <a:pt x="19004" y="19475"/>
                        <a:pt x="17886" y="19476"/>
                        <a:pt x="16773" y="19477"/>
                      </a:cubicBezTo>
                      <a:cubicBezTo>
                        <a:pt x="15648" y="19479"/>
                        <a:pt x="14519" y="19480"/>
                        <a:pt x="13395" y="19481"/>
                      </a:cubicBezTo>
                      <a:cubicBezTo>
                        <a:pt x="13097" y="19482"/>
                        <a:pt x="12799" y="19482"/>
                        <a:pt x="12501" y="19483"/>
                      </a:cubicBezTo>
                      <a:cubicBezTo>
                        <a:pt x="12486" y="19483"/>
                        <a:pt x="12468" y="19483"/>
                        <a:pt x="12452" y="19483"/>
                      </a:cubicBezTo>
                      <a:lnTo>
                        <a:pt x="12932" y="20231"/>
                      </a:lnTo>
                      <a:cubicBezTo>
                        <a:pt x="13171" y="20228"/>
                        <a:pt x="13405" y="20226"/>
                        <a:pt x="13644" y="20224"/>
                      </a:cubicBezTo>
                      <a:cubicBezTo>
                        <a:pt x="15974" y="20203"/>
                        <a:pt x="18309" y="20183"/>
                        <a:pt x="20640" y="20162"/>
                      </a:cubicBezTo>
                      <a:cubicBezTo>
                        <a:pt x="20465" y="19932"/>
                        <a:pt x="20291" y="19703"/>
                        <a:pt x="20118" y="19474"/>
                      </a:cubicBezTo>
                      <a:close/>
                      <a:moveTo>
                        <a:pt x="21078" y="20735"/>
                      </a:moveTo>
                      <a:cubicBezTo>
                        <a:pt x="19948" y="20752"/>
                        <a:pt x="18813" y="20768"/>
                        <a:pt x="17684" y="20786"/>
                      </a:cubicBezTo>
                      <a:cubicBezTo>
                        <a:pt x="16541" y="20803"/>
                        <a:pt x="15398" y="20821"/>
                        <a:pt x="14256" y="20838"/>
                      </a:cubicBezTo>
                      <a:cubicBezTo>
                        <a:pt x="13954" y="20843"/>
                        <a:pt x="13658" y="20848"/>
                        <a:pt x="13354" y="20852"/>
                      </a:cubicBezTo>
                      <a:cubicBezTo>
                        <a:pt x="13349" y="20853"/>
                        <a:pt x="13336" y="20854"/>
                        <a:pt x="13329" y="20854"/>
                      </a:cubicBezTo>
                      <a:lnTo>
                        <a:pt x="13809" y="21600"/>
                      </a:lnTo>
                      <a:cubicBezTo>
                        <a:pt x="14050" y="21595"/>
                        <a:pt x="14289" y="21590"/>
                        <a:pt x="14530" y="21584"/>
                      </a:cubicBezTo>
                      <a:cubicBezTo>
                        <a:pt x="16886" y="21531"/>
                        <a:pt x="19243" y="21476"/>
                        <a:pt x="21600" y="21423"/>
                      </a:cubicBezTo>
                      <a:cubicBezTo>
                        <a:pt x="21426" y="21194"/>
                        <a:pt x="21252" y="20964"/>
                        <a:pt x="21078" y="207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304792">
                    <a:defRPr sz="3000" b="0" spc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/>
                </a:p>
              </p:txBody>
            </p:sp>
          </p:grpSp>
          <p:grpSp>
            <p:nvGrpSpPr>
              <p:cNvPr id="90" name="îSļiďè">
                <a:extLst>
                  <a:ext uri="{FF2B5EF4-FFF2-40B4-BE49-F238E27FC236}">
                    <a16:creationId xmlns:a16="http://schemas.microsoft.com/office/drawing/2014/main" xmlns="" id="{684CC7E1-849D-4EAD-A3EE-9707B41B0A18}"/>
                  </a:ext>
                </a:extLst>
              </p:cNvPr>
              <p:cNvGrpSpPr/>
              <p:nvPr/>
            </p:nvGrpSpPr>
            <p:grpSpPr>
              <a:xfrm>
                <a:off x="5949807" y="2688062"/>
                <a:ext cx="1579248" cy="3331378"/>
                <a:chOff x="5949807" y="2688062"/>
                <a:chExt cx="1579248" cy="3331378"/>
              </a:xfrm>
            </p:grpSpPr>
            <p:sp>
              <p:nvSpPr>
                <p:cNvPr id="108" name="í$lïḓê">
                  <a:extLst>
                    <a:ext uri="{FF2B5EF4-FFF2-40B4-BE49-F238E27FC236}">
                      <a16:creationId xmlns:a16="http://schemas.microsoft.com/office/drawing/2014/main" xmlns="" id="{75AD0612-8733-4777-BF76-D44AF1703579}"/>
                    </a:ext>
                  </a:extLst>
                </p:cNvPr>
                <p:cNvSpPr/>
                <p:nvPr/>
              </p:nvSpPr>
              <p:spPr>
                <a:xfrm>
                  <a:off x="6555583" y="2688062"/>
                  <a:ext cx="973472" cy="3195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9" h="21600" extrusionOk="0">
                      <a:moveTo>
                        <a:pt x="11871" y="0"/>
                      </a:moveTo>
                      <a:cubicBezTo>
                        <a:pt x="9462" y="400"/>
                        <a:pt x="7041" y="791"/>
                        <a:pt x="4625" y="1186"/>
                      </a:cubicBezTo>
                      <a:cubicBezTo>
                        <a:pt x="3436" y="1381"/>
                        <a:pt x="2249" y="1575"/>
                        <a:pt x="1061" y="1770"/>
                      </a:cubicBezTo>
                      <a:cubicBezTo>
                        <a:pt x="758" y="1820"/>
                        <a:pt x="457" y="1870"/>
                        <a:pt x="152" y="1919"/>
                      </a:cubicBezTo>
                      <a:cubicBezTo>
                        <a:pt x="47" y="1937"/>
                        <a:pt x="-11" y="1933"/>
                        <a:pt x="2" y="1973"/>
                      </a:cubicBezTo>
                      <a:cubicBezTo>
                        <a:pt x="11" y="1999"/>
                        <a:pt x="19" y="2023"/>
                        <a:pt x="28" y="2049"/>
                      </a:cubicBezTo>
                      <a:cubicBezTo>
                        <a:pt x="40" y="2088"/>
                        <a:pt x="54" y="2128"/>
                        <a:pt x="67" y="2167"/>
                      </a:cubicBezTo>
                      <a:cubicBezTo>
                        <a:pt x="127" y="2347"/>
                        <a:pt x="185" y="2530"/>
                        <a:pt x="244" y="2711"/>
                      </a:cubicBezTo>
                      <a:cubicBezTo>
                        <a:pt x="4247" y="2095"/>
                        <a:pt x="11861" y="926"/>
                        <a:pt x="12264" y="863"/>
                      </a:cubicBezTo>
                      <a:cubicBezTo>
                        <a:pt x="12134" y="575"/>
                        <a:pt x="12000" y="288"/>
                        <a:pt x="11871" y="0"/>
                      </a:cubicBezTo>
                      <a:close/>
                      <a:moveTo>
                        <a:pt x="12538" y="1603"/>
                      </a:moveTo>
                      <a:cubicBezTo>
                        <a:pt x="10113" y="1964"/>
                        <a:pt x="7660" y="2313"/>
                        <a:pt x="5221" y="2667"/>
                      </a:cubicBezTo>
                      <a:cubicBezTo>
                        <a:pt x="4004" y="2843"/>
                        <a:pt x="2788" y="3020"/>
                        <a:pt x="1571" y="3197"/>
                      </a:cubicBezTo>
                      <a:cubicBezTo>
                        <a:pt x="1241" y="3245"/>
                        <a:pt x="915" y="3293"/>
                        <a:pt x="584" y="3341"/>
                      </a:cubicBezTo>
                      <a:cubicBezTo>
                        <a:pt x="473" y="3357"/>
                        <a:pt x="408" y="3353"/>
                        <a:pt x="421" y="3394"/>
                      </a:cubicBezTo>
                      <a:cubicBezTo>
                        <a:pt x="429" y="3420"/>
                        <a:pt x="437" y="3446"/>
                        <a:pt x="447" y="3472"/>
                      </a:cubicBezTo>
                      <a:cubicBezTo>
                        <a:pt x="460" y="3511"/>
                        <a:pt x="472" y="3550"/>
                        <a:pt x="486" y="3590"/>
                      </a:cubicBezTo>
                      <a:cubicBezTo>
                        <a:pt x="546" y="3770"/>
                        <a:pt x="603" y="3951"/>
                        <a:pt x="662" y="4132"/>
                      </a:cubicBezTo>
                      <a:cubicBezTo>
                        <a:pt x="4749" y="3577"/>
                        <a:pt x="12513" y="2525"/>
                        <a:pt x="12924" y="2468"/>
                      </a:cubicBezTo>
                      <a:cubicBezTo>
                        <a:pt x="12795" y="2179"/>
                        <a:pt x="12667" y="1891"/>
                        <a:pt x="12538" y="1603"/>
                      </a:cubicBezTo>
                      <a:close/>
                      <a:moveTo>
                        <a:pt x="13199" y="3207"/>
                      </a:moveTo>
                      <a:cubicBezTo>
                        <a:pt x="10728" y="3536"/>
                        <a:pt x="8226" y="3845"/>
                        <a:pt x="5737" y="4162"/>
                      </a:cubicBezTo>
                      <a:cubicBezTo>
                        <a:pt x="4494" y="4320"/>
                        <a:pt x="3257" y="4478"/>
                        <a:pt x="2016" y="4636"/>
                      </a:cubicBezTo>
                      <a:cubicBezTo>
                        <a:pt x="1679" y="4679"/>
                        <a:pt x="1341" y="4723"/>
                        <a:pt x="1003" y="4766"/>
                      </a:cubicBezTo>
                      <a:cubicBezTo>
                        <a:pt x="889" y="4780"/>
                        <a:pt x="819" y="4774"/>
                        <a:pt x="833" y="4816"/>
                      </a:cubicBezTo>
                      <a:cubicBezTo>
                        <a:pt x="841" y="4841"/>
                        <a:pt x="850" y="4867"/>
                        <a:pt x="859" y="4893"/>
                      </a:cubicBezTo>
                      <a:cubicBezTo>
                        <a:pt x="872" y="4932"/>
                        <a:pt x="884" y="4972"/>
                        <a:pt x="898" y="5011"/>
                      </a:cubicBezTo>
                      <a:cubicBezTo>
                        <a:pt x="957" y="5192"/>
                        <a:pt x="1021" y="5372"/>
                        <a:pt x="1081" y="5553"/>
                      </a:cubicBezTo>
                      <a:cubicBezTo>
                        <a:pt x="5249" y="5060"/>
                        <a:pt x="13173" y="4124"/>
                        <a:pt x="13591" y="4072"/>
                      </a:cubicBezTo>
                      <a:cubicBezTo>
                        <a:pt x="13463" y="3784"/>
                        <a:pt x="13328" y="3495"/>
                        <a:pt x="13199" y="3207"/>
                      </a:cubicBezTo>
                      <a:close/>
                      <a:moveTo>
                        <a:pt x="14003" y="4812"/>
                      </a:moveTo>
                      <a:cubicBezTo>
                        <a:pt x="11484" y="5108"/>
                        <a:pt x="8931" y="5377"/>
                        <a:pt x="6391" y="5657"/>
                      </a:cubicBezTo>
                      <a:cubicBezTo>
                        <a:pt x="5125" y="5796"/>
                        <a:pt x="3858" y="5936"/>
                        <a:pt x="2592" y="6075"/>
                      </a:cubicBezTo>
                      <a:cubicBezTo>
                        <a:pt x="2248" y="6113"/>
                        <a:pt x="1903" y="6151"/>
                        <a:pt x="1558" y="6189"/>
                      </a:cubicBezTo>
                      <a:cubicBezTo>
                        <a:pt x="1442" y="6202"/>
                        <a:pt x="1375" y="6195"/>
                        <a:pt x="1388" y="6237"/>
                      </a:cubicBezTo>
                      <a:cubicBezTo>
                        <a:pt x="1397" y="6263"/>
                        <a:pt x="1405" y="6288"/>
                        <a:pt x="1415" y="6314"/>
                      </a:cubicBezTo>
                      <a:cubicBezTo>
                        <a:pt x="1428" y="6353"/>
                        <a:pt x="1440" y="6393"/>
                        <a:pt x="1454" y="6432"/>
                      </a:cubicBezTo>
                      <a:cubicBezTo>
                        <a:pt x="1514" y="6613"/>
                        <a:pt x="1570" y="6793"/>
                        <a:pt x="1630" y="6974"/>
                      </a:cubicBezTo>
                      <a:cubicBezTo>
                        <a:pt x="3756" y="6758"/>
                        <a:pt x="5887" y="6543"/>
                        <a:pt x="8013" y="6328"/>
                      </a:cubicBezTo>
                      <a:cubicBezTo>
                        <a:pt x="10142" y="6113"/>
                        <a:pt x="13969" y="5722"/>
                        <a:pt x="14396" y="5675"/>
                      </a:cubicBezTo>
                      <a:cubicBezTo>
                        <a:pt x="14267" y="5387"/>
                        <a:pt x="14132" y="5099"/>
                        <a:pt x="14003" y="4812"/>
                      </a:cubicBezTo>
                      <a:close/>
                      <a:moveTo>
                        <a:pt x="14670" y="6416"/>
                      </a:moveTo>
                      <a:cubicBezTo>
                        <a:pt x="12074" y="6683"/>
                        <a:pt x="9433" y="6914"/>
                        <a:pt x="6816" y="7159"/>
                      </a:cubicBezTo>
                      <a:cubicBezTo>
                        <a:pt x="5527" y="7280"/>
                        <a:pt x="4239" y="7401"/>
                        <a:pt x="2951" y="7522"/>
                      </a:cubicBezTo>
                      <a:cubicBezTo>
                        <a:pt x="2623" y="7553"/>
                        <a:pt x="2293" y="7583"/>
                        <a:pt x="1964" y="7614"/>
                      </a:cubicBezTo>
                      <a:cubicBezTo>
                        <a:pt x="1849" y="7625"/>
                        <a:pt x="1793" y="7617"/>
                        <a:pt x="1807" y="7658"/>
                      </a:cubicBezTo>
                      <a:cubicBezTo>
                        <a:pt x="1815" y="7684"/>
                        <a:pt x="1819" y="7710"/>
                        <a:pt x="1827" y="7735"/>
                      </a:cubicBezTo>
                      <a:cubicBezTo>
                        <a:pt x="1840" y="7775"/>
                        <a:pt x="1853" y="7814"/>
                        <a:pt x="1866" y="7853"/>
                      </a:cubicBezTo>
                      <a:cubicBezTo>
                        <a:pt x="1925" y="8034"/>
                        <a:pt x="1988" y="8214"/>
                        <a:pt x="2049" y="8395"/>
                      </a:cubicBezTo>
                      <a:cubicBezTo>
                        <a:pt x="4215" y="8210"/>
                        <a:pt x="6382" y="8026"/>
                        <a:pt x="8549" y="7841"/>
                      </a:cubicBezTo>
                      <a:cubicBezTo>
                        <a:pt x="10719" y="7657"/>
                        <a:pt x="14621" y="7321"/>
                        <a:pt x="15056" y="7279"/>
                      </a:cubicBezTo>
                      <a:cubicBezTo>
                        <a:pt x="14927" y="6991"/>
                        <a:pt x="14799" y="6704"/>
                        <a:pt x="14670" y="6416"/>
                      </a:cubicBezTo>
                      <a:close/>
                      <a:moveTo>
                        <a:pt x="15475" y="7979"/>
                      </a:moveTo>
                      <a:cubicBezTo>
                        <a:pt x="12831" y="8214"/>
                        <a:pt x="10139" y="8403"/>
                        <a:pt x="7470" y="8611"/>
                      </a:cubicBezTo>
                      <a:cubicBezTo>
                        <a:pt x="6157" y="8713"/>
                        <a:pt x="4839" y="8815"/>
                        <a:pt x="3527" y="8917"/>
                      </a:cubicBezTo>
                      <a:cubicBezTo>
                        <a:pt x="3191" y="8943"/>
                        <a:pt x="2855" y="8969"/>
                        <a:pt x="2520" y="8995"/>
                      </a:cubicBezTo>
                      <a:cubicBezTo>
                        <a:pt x="2402" y="9005"/>
                        <a:pt x="2342" y="8995"/>
                        <a:pt x="2356" y="9037"/>
                      </a:cubicBezTo>
                      <a:cubicBezTo>
                        <a:pt x="2365" y="9063"/>
                        <a:pt x="2375" y="9089"/>
                        <a:pt x="2382" y="9115"/>
                      </a:cubicBezTo>
                      <a:cubicBezTo>
                        <a:pt x="2395" y="9154"/>
                        <a:pt x="2409" y="9193"/>
                        <a:pt x="2422" y="9232"/>
                      </a:cubicBezTo>
                      <a:cubicBezTo>
                        <a:pt x="2481" y="9413"/>
                        <a:pt x="2546" y="9594"/>
                        <a:pt x="2605" y="9775"/>
                      </a:cubicBezTo>
                      <a:cubicBezTo>
                        <a:pt x="4814" y="9620"/>
                        <a:pt x="7019" y="9466"/>
                        <a:pt x="9229" y="9312"/>
                      </a:cubicBezTo>
                      <a:cubicBezTo>
                        <a:pt x="11440" y="9158"/>
                        <a:pt x="15415" y="8878"/>
                        <a:pt x="15860" y="8842"/>
                      </a:cubicBezTo>
                      <a:cubicBezTo>
                        <a:pt x="15731" y="8554"/>
                        <a:pt x="15604" y="8267"/>
                        <a:pt x="15475" y="7979"/>
                      </a:cubicBezTo>
                      <a:close/>
                      <a:moveTo>
                        <a:pt x="16148" y="9581"/>
                      </a:moveTo>
                      <a:cubicBezTo>
                        <a:pt x="13467" y="9783"/>
                        <a:pt x="10731" y="9932"/>
                        <a:pt x="8026" y="10101"/>
                      </a:cubicBezTo>
                      <a:cubicBezTo>
                        <a:pt x="6702" y="10184"/>
                        <a:pt x="5380" y="10267"/>
                        <a:pt x="4056" y="10351"/>
                      </a:cubicBezTo>
                      <a:cubicBezTo>
                        <a:pt x="3718" y="10372"/>
                        <a:pt x="3376" y="10393"/>
                        <a:pt x="3036" y="10414"/>
                      </a:cubicBezTo>
                      <a:cubicBezTo>
                        <a:pt x="2948" y="10420"/>
                        <a:pt x="2857" y="10425"/>
                        <a:pt x="2768" y="10430"/>
                      </a:cubicBezTo>
                      <a:cubicBezTo>
                        <a:pt x="2777" y="10457"/>
                        <a:pt x="2791" y="10485"/>
                        <a:pt x="2801" y="10512"/>
                      </a:cubicBezTo>
                      <a:cubicBezTo>
                        <a:pt x="2814" y="10552"/>
                        <a:pt x="2827" y="10592"/>
                        <a:pt x="2840" y="10632"/>
                      </a:cubicBezTo>
                      <a:cubicBezTo>
                        <a:pt x="2901" y="10820"/>
                        <a:pt x="2962" y="11007"/>
                        <a:pt x="3023" y="11196"/>
                      </a:cubicBezTo>
                      <a:cubicBezTo>
                        <a:pt x="5274" y="11072"/>
                        <a:pt x="7528" y="10950"/>
                        <a:pt x="9779" y="10827"/>
                      </a:cubicBezTo>
                      <a:cubicBezTo>
                        <a:pt x="12030" y="10704"/>
                        <a:pt x="16082" y="10477"/>
                        <a:pt x="16534" y="10446"/>
                      </a:cubicBezTo>
                      <a:cubicBezTo>
                        <a:pt x="16405" y="10158"/>
                        <a:pt x="16277" y="9869"/>
                        <a:pt x="16148" y="9581"/>
                      </a:cubicBezTo>
                      <a:close/>
                      <a:moveTo>
                        <a:pt x="16809" y="11186"/>
                      </a:moveTo>
                      <a:cubicBezTo>
                        <a:pt x="15444" y="11271"/>
                        <a:pt x="14063" y="11329"/>
                        <a:pt x="12689" y="11395"/>
                      </a:cubicBezTo>
                      <a:cubicBezTo>
                        <a:pt x="11305" y="11461"/>
                        <a:pt x="9926" y="11528"/>
                        <a:pt x="8543" y="11594"/>
                      </a:cubicBezTo>
                      <a:cubicBezTo>
                        <a:pt x="7194" y="11659"/>
                        <a:pt x="5843" y="11724"/>
                        <a:pt x="4495" y="11790"/>
                      </a:cubicBezTo>
                      <a:cubicBezTo>
                        <a:pt x="4148" y="11806"/>
                        <a:pt x="3801" y="11823"/>
                        <a:pt x="3455" y="11839"/>
                      </a:cubicBezTo>
                      <a:cubicBezTo>
                        <a:pt x="3365" y="11844"/>
                        <a:pt x="3277" y="11849"/>
                        <a:pt x="3187" y="11853"/>
                      </a:cubicBezTo>
                      <a:cubicBezTo>
                        <a:pt x="3196" y="11880"/>
                        <a:pt x="3204" y="11907"/>
                        <a:pt x="3213" y="11933"/>
                      </a:cubicBezTo>
                      <a:cubicBezTo>
                        <a:pt x="3226" y="11973"/>
                        <a:pt x="3238" y="12013"/>
                        <a:pt x="3252" y="12053"/>
                      </a:cubicBezTo>
                      <a:cubicBezTo>
                        <a:pt x="3313" y="12241"/>
                        <a:pt x="3380" y="12429"/>
                        <a:pt x="3442" y="12617"/>
                      </a:cubicBezTo>
                      <a:cubicBezTo>
                        <a:pt x="5734" y="12524"/>
                        <a:pt x="8023" y="12432"/>
                        <a:pt x="10315" y="12340"/>
                      </a:cubicBezTo>
                      <a:cubicBezTo>
                        <a:pt x="12607" y="12247"/>
                        <a:pt x="16740" y="12076"/>
                        <a:pt x="17201" y="12051"/>
                      </a:cubicBezTo>
                      <a:cubicBezTo>
                        <a:pt x="17072" y="11762"/>
                        <a:pt x="16938" y="11474"/>
                        <a:pt x="16809" y="11186"/>
                      </a:cubicBezTo>
                      <a:close/>
                      <a:moveTo>
                        <a:pt x="17613" y="12790"/>
                      </a:moveTo>
                      <a:cubicBezTo>
                        <a:pt x="15489" y="12895"/>
                        <a:pt x="13336" y="12948"/>
                        <a:pt x="11198" y="13021"/>
                      </a:cubicBezTo>
                      <a:cubicBezTo>
                        <a:pt x="9099" y="13092"/>
                        <a:pt x="6997" y="13163"/>
                        <a:pt x="4900" y="13235"/>
                      </a:cubicBezTo>
                      <a:cubicBezTo>
                        <a:pt x="4513" y="13247"/>
                        <a:pt x="4129" y="13261"/>
                        <a:pt x="3743" y="13275"/>
                      </a:cubicBezTo>
                      <a:cubicBezTo>
                        <a:pt x="3775" y="13372"/>
                        <a:pt x="3808" y="13468"/>
                        <a:pt x="3841" y="13566"/>
                      </a:cubicBezTo>
                      <a:cubicBezTo>
                        <a:pt x="3876" y="13672"/>
                        <a:pt x="3911" y="13780"/>
                        <a:pt x="3945" y="13886"/>
                      </a:cubicBezTo>
                      <a:cubicBezTo>
                        <a:pt x="3962" y="13938"/>
                        <a:pt x="3975" y="13987"/>
                        <a:pt x="3991" y="14038"/>
                      </a:cubicBezTo>
                      <a:cubicBezTo>
                        <a:pt x="4176" y="14033"/>
                        <a:pt x="4364" y="14029"/>
                        <a:pt x="4547" y="14024"/>
                      </a:cubicBezTo>
                      <a:cubicBezTo>
                        <a:pt x="6049" y="13985"/>
                        <a:pt x="7550" y="13944"/>
                        <a:pt x="9053" y="13904"/>
                      </a:cubicBezTo>
                      <a:cubicBezTo>
                        <a:pt x="10532" y="13866"/>
                        <a:pt x="12007" y="13828"/>
                        <a:pt x="13487" y="13789"/>
                      </a:cubicBezTo>
                      <a:cubicBezTo>
                        <a:pt x="14992" y="13749"/>
                        <a:pt x="17530" y="13676"/>
                        <a:pt x="17999" y="13655"/>
                      </a:cubicBezTo>
                      <a:cubicBezTo>
                        <a:pt x="17870" y="13368"/>
                        <a:pt x="17742" y="13078"/>
                        <a:pt x="17613" y="12790"/>
                      </a:cubicBezTo>
                      <a:close/>
                      <a:moveTo>
                        <a:pt x="18228" y="14353"/>
                      </a:moveTo>
                      <a:cubicBezTo>
                        <a:pt x="18195" y="14352"/>
                        <a:pt x="18152" y="14358"/>
                        <a:pt x="18090" y="14361"/>
                      </a:cubicBezTo>
                      <a:cubicBezTo>
                        <a:pt x="17730" y="14374"/>
                        <a:pt x="17367" y="14387"/>
                        <a:pt x="17005" y="14395"/>
                      </a:cubicBezTo>
                      <a:cubicBezTo>
                        <a:pt x="15578" y="14426"/>
                        <a:pt x="14149" y="14451"/>
                        <a:pt x="12721" y="14480"/>
                      </a:cubicBezTo>
                      <a:cubicBezTo>
                        <a:pt x="9865" y="14537"/>
                        <a:pt x="7009" y="14595"/>
                        <a:pt x="4155" y="14654"/>
                      </a:cubicBezTo>
                      <a:cubicBezTo>
                        <a:pt x="4219" y="14850"/>
                        <a:pt x="4286" y="15046"/>
                        <a:pt x="4351" y="15242"/>
                      </a:cubicBezTo>
                      <a:cubicBezTo>
                        <a:pt x="4367" y="15292"/>
                        <a:pt x="4379" y="15341"/>
                        <a:pt x="4397" y="15391"/>
                      </a:cubicBezTo>
                      <a:cubicBezTo>
                        <a:pt x="4411" y="15434"/>
                        <a:pt x="4478" y="15419"/>
                        <a:pt x="4599" y="15417"/>
                      </a:cubicBezTo>
                      <a:cubicBezTo>
                        <a:pt x="4692" y="15416"/>
                        <a:pt x="4781" y="15414"/>
                        <a:pt x="4874" y="15413"/>
                      </a:cubicBezTo>
                      <a:cubicBezTo>
                        <a:pt x="5237" y="15409"/>
                        <a:pt x="5603" y="15404"/>
                        <a:pt x="5966" y="15399"/>
                      </a:cubicBezTo>
                      <a:cubicBezTo>
                        <a:pt x="7374" y="15381"/>
                        <a:pt x="8780" y="15361"/>
                        <a:pt x="10191" y="15343"/>
                      </a:cubicBezTo>
                      <a:cubicBezTo>
                        <a:pt x="11617" y="15325"/>
                        <a:pt x="13046" y="15306"/>
                        <a:pt x="14474" y="15288"/>
                      </a:cubicBezTo>
                      <a:cubicBezTo>
                        <a:pt x="15871" y="15269"/>
                        <a:pt x="18188" y="15232"/>
                        <a:pt x="18666" y="15218"/>
                      </a:cubicBezTo>
                      <a:cubicBezTo>
                        <a:pt x="18575" y="15015"/>
                        <a:pt x="18481" y="14811"/>
                        <a:pt x="18391" y="14608"/>
                      </a:cubicBezTo>
                      <a:cubicBezTo>
                        <a:pt x="18368" y="14559"/>
                        <a:pt x="18347" y="14512"/>
                        <a:pt x="18326" y="14462"/>
                      </a:cubicBezTo>
                      <a:cubicBezTo>
                        <a:pt x="18314" y="14435"/>
                        <a:pt x="18298" y="14410"/>
                        <a:pt x="18287" y="14383"/>
                      </a:cubicBezTo>
                      <a:cubicBezTo>
                        <a:pt x="18276" y="14360"/>
                        <a:pt x="18260" y="14353"/>
                        <a:pt x="18228" y="14353"/>
                      </a:cubicBezTo>
                      <a:close/>
                      <a:moveTo>
                        <a:pt x="18940" y="15957"/>
                      </a:moveTo>
                      <a:cubicBezTo>
                        <a:pt x="18851" y="15960"/>
                        <a:pt x="18762" y="15961"/>
                        <a:pt x="18672" y="15963"/>
                      </a:cubicBezTo>
                      <a:cubicBezTo>
                        <a:pt x="18328" y="15972"/>
                        <a:pt x="17985" y="15978"/>
                        <a:pt x="17639" y="15981"/>
                      </a:cubicBezTo>
                      <a:cubicBezTo>
                        <a:pt x="16191" y="15994"/>
                        <a:pt x="14741" y="16003"/>
                        <a:pt x="13290" y="16013"/>
                      </a:cubicBezTo>
                      <a:cubicBezTo>
                        <a:pt x="10385" y="16033"/>
                        <a:pt x="7479" y="16054"/>
                        <a:pt x="4573" y="16075"/>
                      </a:cubicBezTo>
                      <a:cubicBezTo>
                        <a:pt x="4637" y="16271"/>
                        <a:pt x="4698" y="16467"/>
                        <a:pt x="4763" y="16663"/>
                      </a:cubicBezTo>
                      <a:cubicBezTo>
                        <a:pt x="4779" y="16713"/>
                        <a:pt x="4798" y="16762"/>
                        <a:pt x="4815" y="16812"/>
                      </a:cubicBezTo>
                      <a:cubicBezTo>
                        <a:pt x="4829" y="16855"/>
                        <a:pt x="4889" y="16840"/>
                        <a:pt x="5011" y="16840"/>
                      </a:cubicBezTo>
                      <a:cubicBezTo>
                        <a:pt x="5106" y="16840"/>
                        <a:pt x="5199" y="16840"/>
                        <a:pt x="5292" y="16840"/>
                      </a:cubicBezTo>
                      <a:cubicBezTo>
                        <a:pt x="5659" y="16840"/>
                        <a:pt x="6029" y="16840"/>
                        <a:pt x="6398" y="16840"/>
                      </a:cubicBezTo>
                      <a:cubicBezTo>
                        <a:pt x="7846" y="16840"/>
                        <a:pt x="9298" y="16838"/>
                        <a:pt x="10746" y="16838"/>
                      </a:cubicBezTo>
                      <a:cubicBezTo>
                        <a:pt x="12217" y="16838"/>
                        <a:pt x="13684" y="16839"/>
                        <a:pt x="15154" y="16838"/>
                      </a:cubicBezTo>
                      <a:cubicBezTo>
                        <a:pt x="16545" y="16838"/>
                        <a:pt x="18878" y="16829"/>
                        <a:pt x="19326" y="16820"/>
                      </a:cubicBezTo>
                      <a:cubicBezTo>
                        <a:pt x="19232" y="16610"/>
                        <a:pt x="19140" y="16399"/>
                        <a:pt x="19045" y="16189"/>
                      </a:cubicBezTo>
                      <a:cubicBezTo>
                        <a:pt x="19023" y="16139"/>
                        <a:pt x="19002" y="16089"/>
                        <a:pt x="18980" y="16039"/>
                      </a:cubicBezTo>
                      <a:cubicBezTo>
                        <a:pt x="18967" y="16012"/>
                        <a:pt x="18953" y="15985"/>
                        <a:pt x="18940" y="15957"/>
                      </a:cubicBezTo>
                      <a:close/>
                      <a:moveTo>
                        <a:pt x="5129" y="17476"/>
                      </a:moveTo>
                      <a:cubicBezTo>
                        <a:pt x="5196" y="17680"/>
                        <a:pt x="5257" y="17884"/>
                        <a:pt x="5325" y="18088"/>
                      </a:cubicBezTo>
                      <a:cubicBezTo>
                        <a:pt x="5342" y="18139"/>
                        <a:pt x="5361" y="18190"/>
                        <a:pt x="5377" y="18242"/>
                      </a:cubicBezTo>
                      <a:cubicBezTo>
                        <a:pt x="5556" y="18244"/>
                        <a:pt x="5736" y="18245"/>
                        <a:pt x="5914" y="18247"/>
                      </a:cubicBezTo>
                      <a:cubicBezTo>
                        <a:pt x="6262" y="18251"/>
                        <a:pt x="6611" y="18257"/>
                        <a:pt x="6960" y="18261"/>
                      </a:cubicBezTo>
                      <a:cubicBezTo>
                        <a:pt x="8409" y="18279"/>
                        <a:pt x="9860" y="18297"/>
                        <a:pt x="11309" y="18315"/>
                      </a:cubicBezTo>
                      <a:cubicBezTo>
                        <a:pt x="12806" y="18334"/>
                        <a:pt x="14297" y="18352"/>
                        <a:pt x="15795" y="18371"/>
                      </a:cubicBezTo>
                      <a:cubicBezTo>
                        <a:pt x="17238" y="18389"/>
                        <a:pt x="19674" y="18409"/>
                        <a:pt x="20131" y="18405"/>
                      </a:cubicBezTo>
                      <a:cubicBezTo>
                        <a:pt x="20036" y="18194"/>
                        <a:pt x="19944" y="17984"/>
                        <a:pt x="19849" y="17773"/>
                      </a:cubicBezTo>
                      <a:cubicBezTo>
                        <a:pt x="19823" y="17714"/>
                        <a:pt x="19798" y="17656"/>
                        <a:pt x="19771" y="17598"/>
                      </a:cubicBezTo>
                      <a:cubicBezTo>
                        <a:pt x="19755" y="17560"/>
                        <a:pt x="19792" y="17540"/>
                        <a:pt x="19653" y="17542"/>
                      </a:cubicBezTo>
                      <a:cubicBezTo>
                        <a:pt x="19564" y="17543"/>
                        <a:pt x="19474" y="17545"/>
                        <a:pt x="19385" y="17546"/>
                      </a:cubicBezTo>
                      <a:cubicBezTo>
                        <a:pt x="19040" y="17550"/>
                        <a:pt x="18698" y="17554"/>
                        <a:pt x="18352" y="17552"/>
                      </a:cubicBezTo>
                      <a:cubicBezTo>
                        <a:pt x="16888" y="17543"/>
                        <a:pt x="15421" y="17534"/>
                        <a:pt x="13957" y="17526"/>
                      </a:cubicBezTo>
                      <a:cubicBezTo>
                        <a:pt x="11012" y="17510"/>
                        <a:pt x="8074" y="17492"/>
                        <a:pt x="5129" y="17476"/>
                      </a:cubicBezTo>
                      <a:close/>
                      <a:moveTo>
                        <a:pt x="5541" y="18911"/>
                      </a:moveTo>
                      <a:cubicBezTo>
                        <a:pt x="5608" y="19115"/>
                        <a:pt x="5676" y="19319"/>
                        <a:pt x="5744" y="19523"/>
                      </a:cubicBezTo>
                      <a:cubicBezTo>
                        <a:pt x="5754" y="19557"/>
                        <a:pt x="5765" y="19590"/>
                        <a:pt x="5776" y="19623"/>
                      </a:cubicBezTo>
                      <a:cubicBezTo>
                        <a:pt x="5789" y="19660"/>
                        <a:pt x="5749" y="19675"/>
                        <a:pt x="5888" y="19679"/>
                      </a:cubicBezTo>
                      <a:cubicBezTo>
                        <a:pt x="6068" y="19683"/>
                        <a:pt x="6250" y="19688"/>
                        <a:pt x="6430" y="19693"/>
                      </a:cubicBezTo>
                      <a:cubicBezTo>
                        <a:pt x="6785" y="19701"/>
                        <a:pt x="7135" y="19710"/>
                        <a:pt x="7490" y="19718"/>
                      </a:cubicBezTo>
                      <a:cubicBezTo>
                        <a:pt x="8959" y="19754"/>
                        <a:pt x="10434" y="19790"/>
                        <a:pt x="11904" y="19826"/>
                      </a:cubicBezTo>
                      <a:cubicBezTo>
                        <a:pt x="13400" y="19863"/>
                        <a:pt x="14895" y="19900"/>
                        <a:pt x="16390" y="19936"/>
                      </a:cubicBezTo>
                      <a:cubicBezTo>
                        <a:pt x="17858" y="19971"/>
                        <a:pt x="20333" y="20022"/>
                        <a:pt x="20798" y="20023"/>
                      </a:cubicBezTo>
                      <a:cubicBezTo>
                        <a:pt x="20702" y="19813"/>
                        <a:pt x="20611" y="19602"/>
                        <a:pt x="20517" y="19392"/>
                      </a:cubicBezTo>
                      <a:cubicBezTo>
                        <a:pt x="20490" y="19333"/>
                        <a:pt x="20464" y="19275"/>
                        <a:pt x="20438" y="19216"/>
                      </a:cubicBezTo>
                      <a:cubicBezTo>
                        <a:pt x="20421" y="19179"/>
                        <a:pt x="20461" y="19160"/>
                        <a:pt x="20320" y="19160"/>
                      </a:cubicBezTo>
                      <a:cubicBezTo>
                        <a:pt x="20230" y="19160"/>
                        <a:pt x="20136" y="19160"/>
                        <a:pt x="20046" y="19160"/>
                      </a:cubicBezTo>
                      <a:cubicBezTo>
                        <a:pt x="19694" y="19162"/>
                        <a:pt x="19344" y="19159"/>
                        <a:pt x="18993" y="19152"/>
                      </a:cubicBezTo>
                      <a:cubicBezTo>
                        <a:pt x="17504" y="19125"/>
                        <a:pt x="16015" y="19099"/>
                        <a:pt x="14526" y="19073"/>
                      </a:cubicBezTo>
                      <a:cubicBezTo>
                        <a:pt x="11532" y="19019"/>
                        <a:pt x="8535" y="18965"/>
                        <a:pt x="5541" y="18911"/>
                      </a:cubicBezTo>
                      <a:close/>
                      <a:moveTo>
                        <a:pt x="6097" y="20304"/>
                      </a:moveTo>
                      <a:cubicBezTo>
                        <a:pt x="6099" y="20314"/>
                        <a:pt x="6101" y="20323"/>
                        <a:pt x="6103" y="20332"/>
                      </a:cubicBezTo>
                      <a:cubicBezTo>
                        <a:pt x="6171" y="20535"/>
                        <a:pt x="6238" y="20737"/>
                        <a:pt x="6306" y="20940"/>
                      </a:cubicBezTo>
                      <a:cubicBezTo>
                        <a:pt x="6317" y="20974"/>
                        <a:pt x="6327" y="21008"/>
                        <a:pt x="6339" y="21042"/>
                      </a:cubicBezTo>
                      <a:cubicBezTo>
                        <a:pt x="6353" y="21084"/>
                        <a:pt x="6413" y="21071"/>
                        <a:pt x="6535" y="21076"/>
                      </a:cubicBezTo>
                      <a:cubicBezTo>
                        <a:pt x="6717" y="21083"/>
                        <a:pt x="6901" y="21089"/>
                        <a:pt x="7084" y="21096"/>
                      </a:cubicBezTo>
                      <a:cubicBezTo>
                        <a:pt x="7444" y="21109"/>
                        <a:pt x="7803" y="21123"/>
                        <a:pt x="8163" y="21136"/>
                      </a:cubicBezTo>
                      <a:cubicBezTo>
                        <a:pt x="9656" y="21189"/>
                        <a:pt x="11150" y="21243"/>
                        <a:pt x="12643" y="21297"/>
                      </a:cubicBezTo>
                      <a:cubicBezTo>
                        <a:pt x="14121" y="21351"/>
                        <a:pt x="15600" y="21403"/>
                        <a:pt x="17077" y="21456"/>
                      </a:cubicBezTo>
                      <a:cubicBezTo>
                        <a:pt x="18578" y="21510"/>
                        <a:pt x="21117" y="21594"/>
                        <a:pt x="21589" y="21600"/>
                      </a:cubicBezTo>
                      <a:cubicBezTo>
                        <a:pt x="21576" y="21573"/>
                        <a:pt x="21569" y="21544"/>
                        <a:pt x="21556" y="21516"/>
                      </a:cubicBezTo>
                      <a:cubicBezTo>
                        <a:pt x="21467" y="21309"/>
                        <a:pt x="21374" y="21102"/>
                        <a:pt x="21282" y="20894"/>
                      </a:cubicBezTo>
                      <a:cubicBezTo>
                        <a:pt x="21267" y="20860"/>
                        <a:pt x="21251" y="20825"/>
                        <a:pt x="21236" y="20791"/>
                      </a:cubicBezTo>
                      <a:cubicBezTo>
                        <a:pt x="21219" y="20753"/>
                        <a:pt x="21259" y="20736"/>
                        <a:pt x="21118" y="20735"/>
                      </a:cubicBezTo>
                      <a:cubicBezTo>
                        <a:pt x="20935" y="20734"/>
                        <a:pt x="20752" y="20731"/>
                        <a:pt x="20569" y="20729"/>
                      </a:cubicBezTo>
                      <a:cubicBezTo>
                        <a:pt x="20211" y="20725"/>
                        <a:pt x="19854" y="20716"/>
                        <a:pt x="19496" y="20705"/>
                      </a:cubicBezTo>
                      <a:cubicBezTo>
                        <a:pt x="18014" y="20660"/>
                        <a:pt x="16536" y="20615"/>
                        <a:pt x="15056" y="20572"/>
                      </a:cubicBezTo>
                      <a:cubicBezTo>
                        <a:pt x="12070" y="20482"/>
                        <a:pt x="9083" y="20393"/>
                        <a:pt x="6097" y="203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304792">
                    <a:defRPr sz="3000" b="0" spc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/>
                </a:p>
              </p:txBody>
            </p:sp>
            <p:sp>
              <p:nvSpPr>
                <p:cNvPr id="109" name="ïṡ1iďè">
                  <a:extLst>
                    <a:ext uri="{FF2B5EF4-FFF2-40B4-BE49-F238E27FC236}">
                      <a16:creationId xmlns:a16="http://schemas.microsoft.com/office/drawing/2014/main" xmlns="" id="{14E7D61D-3C24-4658-9C8C-AF5545A1D6C0}"/>
                    </a:ext>
                  </a:extLst>
                </p:cNvPr>
                <p:cNvSpPr/>
                <p:nvPr/>
              </p:nvSpPr>
              <p:spPr>
                <a:xfrm>
                  <a:off x="5949807" y="2731654"/>
                  <a:ext cx="1021524" cy="328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949" y="4"/>
                      </a:moveTo>
                      <a:lnTo>
                        <a:pt x="14971" y="0"/>
                      </a:lnTo>
                      <a:lnTo>
                        <a:pt x="21600" y="21600"/>
                      </a:lnTo>
                      <a:lnTo>
                        <a:pt x="1981" y="20615"/>
                      </a:lnTo>
                      <a:lnTo>
                        <a:pt x="0" y="2962"/>
                      </a:lnTo>
                      <a:lnTo>
                        <a:pt x="0" y="2876"/>
                      </a:lnTo>
                      <a:lnTo>
                        <a:pt x="103" y="2855"/>
                      </a:lnTo>
                      <a:lnTo>
                        <a:pt x="115" y="2855"/>
                      </a:lnTo>
                      <a:lnTo>
                        <a:pt x="126" y="2851"/>
                      </a:lnTo>
                      <a:lnTo>
                        <a:pt x="137" y="2848"/>
                      </a:lnTo>
                      <a:lnTo>
                        <a:pt x="14937" y="7"/>
                      </a:lnTo>
                      <a:lnTo>
                        <a:pt x="14949" y="7"/>
                      </a:lnTo>
                      <a:lnTo>
                        <a:pt x="14949" y="4"/>
                      </a:lnTo>
                      <a:cubicBezTo>
                        <a:pt x="14949" y="4"/>
                        <a:pt x="14949" y="4"/>
                        <a:pt x="14949" y="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defRPr sz="3200" b="0" spc="0">
                      <a:solidFill>
                        <a:srgbClr val="FFFFFF"/>
                      </a:solidFill>
                    </a:defRPr>
                  </a:pPr>
                  <a:endParaRPr sz="4267"/>
                </a:p>
              </p:txBody>
            </p:sp>
            <p:sp>
              <p:nvSpPr>
                <p:cNvPr id="110" name="ïṣḻiḍè">
                  <a:extLst>
                    <a:ext uri="{FF2B5EF4-FFF2-40B4-BE49-F238E27FC236}">
                      <a16:creationId xmlns:a16="http://schemas.microsoft.com/office/drawing/2014/main" xmlns="" id="{03FA0D4A-FD03-4DB6-9026-2E037630DFB3}"/>
                    </a:ext>
                  </a:extLst>
                </p:cNvPr>
                <p:cNvSpPr/>
                <p:nvPr/>
              </p:nvSpPr>
              <p:spPr>
                <a:xfrm>
                  <a:off x="6655558" y="2731654"/>
                  <a:ext cx="836121" cy="328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979" y="2676"/>
                      </a:moveTo>
                      <a:lnTo>
                        <a:pt x="0" y="0"/>
                      </a:lnTo>
                      <a:lnTo>
                        <a:pt x="8070" y="21561"/>
                      </a:lnTo>
                      <a:lnTo>
                        <a:pt x="8070" y="21578"/>
                      </a:lnTo>
                      <a:lnTo>
                        <a:pt x="8084" y="21592"/>
                      </a:lnTo>
                      <a:lnTo>
                        <a:pt x="8084" y="21596"/>
                      </a:lnTo>
                      <a:lnTo>
                        <a:pt x="8099" y="21600"/>
                      </a:lnTo>
                      <a:lnTo>
                        <a:pt x="21600" y="21182"/>
                      </a:lnTo>
                      <a:lnTo>
                        <a:pt x="21530" y="21049"/>
                      </a:lnTo>
                      <a:lnTo>
                        <a:pt x="21530" y="21032"/>
                      </a:lnTo>
                      <a:cubicBezTo>
                        <a:pt x="21530" y="21032"/>
                        <a:pt x="11979" y="2676"/>
                        <a:pt x="11979" y="267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defRPr sz="3200" b="0" spc="0">
                      <a:solidFill>
                        <a:srgbClr val="FFFFFF"/>
                      </a:solidFill>
                    </a:defRPr>
                  </a:pPr>
                  <a:endParaRPr sz="4267"/>
                </a:p>
              </p:txBody>
            </p:sp>
            <p:sp>
              <p:nvSpPr>
                <p:cNvPr id="111" name="ísľíde">
                  <a:extLst>
                    <a:ext uri="{FF2B5EF4-FFF2-40B4-BE49-F238E27FC236}">
                      <a16:creationId xmlns:a16="http://schemas.microsoft.com/office/drawing/2014/main" xmlns="" id="{7BA30BED-D71A-43C3-947C-8FBF4FE5044A}"/>
                    </a:ext>
                  </a:extLst>
                </p:cNvPr>
                <p:cNvSpPr/>
                <p:nvPr/>
              </p:nvSpPr>
              <p:spPr>
                <a:xfrm>
                  <a:off x="5999711" y="2831669"/>
                  <a:ext cx="901844" cy="310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4" h="21600" extrusionOk="0">
                      <a:moveTo>
                        <a:pt x="14837" y="0"/>
                      </a:moveTo>
                      <a:cubicBezTo>
                        <a:pt x="14422" y="71"/>
                        <a:pt x="14009" y="141"/>
                        <a:pt x="13594" y="211"/>
                      </a:cubicBezTo>
                      <a:cubicBezTo>
                        <a:pt x="13378" y="248"/>
                        <a:pt x="13161" y="285"/>
                        <a:pt x="12945" y="322"/>
                      </a:cubicBezTo>
                      <a:cubicBezTo>
                        <a:pt x="12807" y="346"/>
                        <a:pt x="12883" y="403"/>
                        <a:pt x="12895" y="447"/>
                      </a:cubicBezTo>
                      <a:cubicBezTo>
                        <a:pt x="12906" y="482"/>
                        <a:pt x="12913" y="516"/>
                        <a:pt x="12923" y="550"/>
                      </a:cubicBezTo>
                      <a:cubicBezTo>
                        <a:pt x="13014" y="864"/>
                        <a:pt x="13107" y="1178"/>
                        <a:pt x="13199" y="1492"/>
                      </a:cubicBezTo>
                      <a:cubicBezTo>
                        <a:pt x="13869" y="1388"/>
                        <a:pt x="14809" y="1240"/>
                        <a:pt x="15211" y="1178"/>
                      </a:cubicBezTo>
                      <a:cubicBezTo>
                        <a:pt x="15087" y="785"/>
                        <a:pt x="14962" y="393"/>
                        <a:pt x="14837" y="0"/>
                      </a:cubicBezTo>
                      <a:close/>
                      <a:moveTo>
                        <a:pt x="15345" y="2042"/>
                      </a:moveTo>
                      <a:cubicBezTo>
                        <a:pt x="14919" y="2103"/>
                        <a:pt x="14487" y="2167"/>
                        <a:pt x="14060" y="2228"/>
                      </a:cubicBezTo>
                      <a:cubicBezTo>
                        <a:pt x="13837" y="2261"/>
                        <a:pt x="13619" y="2293"/>
                        <a:pt x="13397" y="2325"/>
                      </a:cubicBezTo>
                      <a:cubicBezTo>
                        <a:pt x="13254" y="2346"/>
                        <a:pt x="13328" y="2405"/>
                        <a:pt x="13340" y="2448"/>
                      </a:cubicBezTo>
                      <a:cubicBezTo>
                        <a:pt x="13350" y="2482"/>
                        <a:pt x="13365" y="2516"/>
                        <a:pt x="13375" y="2550"/>
                      </a:cubicBezTo>
                      <a:cubicBezTo>
                        <a:pt x="13469" y="2864"/>
                        <a:pt x="13558" y="3178"/>
                        <a:pt x="13651" y="3492"/>
                      </a:cubicBezTo>
                      <a:cubicBezTo>
                        <a:pt x="14340" y="3402"/>
                        <a:pt x="15299" y="3276"/>
                        <a:pt x="15712" y="3221"/>
                      </a:cubicBezTo>
                      <a:cubicBezTo>
                        <a:pt x="15589" y="2828"/>
                        <a:pt x="15469" y="2435"/>
                        <a:pt x="15345" y="2042"/>
                      </a:cubicBezTo>
                      <a:close/>
                      <a:moveTo>
                        <a:pt x="1972" y="2173"/>
                      </a:moveTo>
                      <a:cubicBezTo>
                        <a:pt x="1577" y="2240"/>
                        <a:pt x="1186" y="2307"/>
                        <a:pt x="793" y="2374"/>
                      </a:cubicBezTo>
                      <a:cubicBezTo>
                        <a:pt x="581" y="2410"/>
                        <a:pt x="370" y="2445"/>
                        <a:pt x="158" y="2481"/>
                      </a:cubicBezTo>
                      <a:cubicBezTo>
                        <a:pt x="-3" y="2508"/>
                        <a:pt x="-6" y="2510"/>
                        <a:pt x="2" y="2565"/>
                      </a:cubicBezTo>
                      <a:cubicBezTo>
                        <a:pt x="6" y="2600"/>
                        <a:pt x="11" y="2635"/>
                        <a:pt x="17" y="2669"/>
                      </a:cubicBezTo>
                      <a:cubicBezTo>
                        <a:pt x="54" y="2949"/>
                        <a:pt x="91" y="3229"/>
                        <a:pt x="130" y="3509"/>
                      </a:cubicBezTo>
                      <a:cubicBezTo>
                        <a:pt x="799" y="3405"/>
                        <a:pt x="1740" y="3257"/>
                        <a:pt x="2142" y="3195"/>
                      </a:cubicBezTo>
                      <a:cubicBezTo>
                        <a:pt x="2087" y="2854"/>
                        <a:pt x="2028" y="2514"/>
                        <a:pt x="1972" y="2173"/>
                      </a:cubicBezTo>
                      <a:close/>
                      <a:moveTo>
                        <a:pt x="2332" y="3954"/>
                      </a:moveTo>
                      <a:cubicBezTo>
                        <a:pt x="1928" y="4013"/>
                        <a:pt x="1523" y="4072"/>
                        <a:pt x="1118" y="4130"/>
                      </a:cubicBezTo>
                      <a:cubicBezTo>
                        <a:pt x="901" y="4162"/>
                        <a:pt x="678" y="4193"/>
                        <a:pt x="461" y="4225"/>
                      </a:cubicBezTo>
                      <a:cubicBezTo>
                        <a:pt x="293" y="4249"/>
                        <a:pt x="298" y="4250"/>
                        <a:pt x="306" y="4305"/>
                      </a:cubicBezTo>
                      <a:cubicBezTo>
                        <a:pt x="311" y="4340"/>
                        <a:pt x="315" y="4375"/>
                        <a:pt x="320" y="4409"/>
                      </a:cubicBezTo>
                      <a:cubicBezTo>
                        <a:pt x="358" y="4689"/>
                        <a:pt x="395" y="4969"/>
                        <a:pt x="433" y="5249"/>
                      </a:cubicBezTo>
                      <a:cubicBezTo>
                        <a:pt x="1121" y="5159"/>
                        <a:pt x="2088" y="5032"/>
                        <a:pt x="2502" y="4978"/>
                      </a:cubicBezTo>
                      <a:cubicBezTo>
                        <a:pt x="2445" y="4637"/>
                        <a:pt x="2388" y="4295"/>
                        <a:pt x="2332" y="3954"/>
                      </a:cubicBezTo>
                      <a:close/>
                      <a:moveTo>
                        <a:pt x="15995" y="4085"/>
                      </a:moveTo>
                      <a:cubicBezTo>
                        <a:pt x="15557" y="4138"/>
                        <a:pt x="15120" y="4190"/>
                        <a:pt x="14682" y="4243"/>
                      </a:cubicBezTo>
                      <a:cubicBezTo>
                        <a:pt x="14454" y="4271"/>
                        <a:pt x="14227" y="4300"/>
                        <a:pt x="13997" y="4327"/>
                      </a:cubicBezTo>
                      <a:cubicBezTo>
                        <a:pt x="13849" y="4345"/>
                        <a:pt x="13927" y="4405"/>
                        <a:pt x="13940" y="4448"/>
                      </a:cubicBezTo>
                      <a:cubicBezTo>
                        <a:pt x="13949" y="4483"/>
                        <a:pt x="13965" y="4517"/>
                        <a:pt x="13976" y="4551"/>
                      </a:cubicBezTo>
                      <a:cubicBezTo>
                        <a:pt x="14068" y="4865"/>
                        <a:pt x="14159" y="5179"/>
                        <a:pt x="14251" y="5493"/>
                      </a:cubicBezTo>
                      <a:cubicBezTo>
                        <a:pt x="14957" y="5417"/>
                        <a:pt x="15945" y="5309"/>
                        <a:pt x="16369" y="5263"/>
                      </a:cubicBezTo>
                      <a:cubicBezTo>
                        <a:pt x="16245" y="4870"/>
                        <a:pt x="16119" y="4478"/>
                        <a:pt x="15995" y="4085"/>
                      </a:cubicBezTo>
                      <a:close/>
                      <a:moveTo>
                        <a:pt x="12712" y="4518"/>
                      </a:moveTo>
                      <a:cubicBezTo>
                        <a:pt x="12273" y="4571"/>
                        <a:pt x="11836" y="4625"/>
                        <a:pt x="11398" y="4678"/>
                      </a:cubicBezTo>
                      <a:cubicBezTo>
                        <a:pt x="11169" y="4706"/>
                        <a:pt x="10935" y="4733"/>
                        <a:pt x="10706" y="4760"/>
                      </a:cubicBezTo>
                      <a:cubicBezTo>
                        <a:pt x="10565" y="4777"/>
                        <a:pt x="10633" y="4818"/>
                        <a:pt x="10643" y="4859"/>
                      </a:cubicBezTo>
                      <a:cubicBezTo>
                        <a:pt x="10654" y="4895"/>
                        <a:pt x="10662" y="4930"/>
                        <a:pt x="10671" y="4966"/>
                      </a:cubicBezTo>
                      <a:cubicBezTo>
                        <a:pt x="10750" y="5273"/>
                        <a:pt x="10831" y="5580"/>
                        <a:pt x="10911" y="5887"/>
                      </a:cubicBezTo>
                      <a:cubicBezTo>
                        <a:pt x="11618" y="5811"/>
                        <a:pt x="12606" y="5705"/>
                        <a:pt x="13029" y="5659"/>
                      </a:cubicBezTo>
                      <a:cubicBezTo>
                        <a:pt x="12924" y="5279"/>
                        <a:pt x="12819" y="4898"/>
                        <a:pt x="12712" y="4518"/>
                      </a:cubicBezTo>
                      <a:close/>
                      <a:moveTo>
                        <a:pt x="9273" y="4910"/>
                      </a:moveTo>
                      <a:cubicBezTo>
                        <a:pt x="8835" y="4963"/>
                        <a:pt x="8391" y="5017"/>
                        <a:pt x="7953" y="5070"/>
                      </a:cubicBezTo>
                      <a:cubicBezTo>
                        <a:pt x="7724" y="5098"/>
                        <a:pt x="7502" y="5125"/>
                        <a:pt x="7275" y="5152"/>
                      </a:cubicBezTo>
                      <a:cubicBezTo>
                        <a:pt x="7134" y="5169"/>
                        <a:pt x="7188" y="5206"/>
                        <a:pt x="7197" y="5247"/>
                      </a:cubicBezTo>
                      <a:cubicBezTo>
                        <a:pt x="7206" y="5281"/>
                        <a:pt x="7218" y="5315"/>
                        <a:pt x="7226" y="5349"/>
                      </a:cubicBezTo>
                      <a:cubicBezTo>
                        <a:pt x="7292" y="5646"/>
                        <a:pt x="7358" y="5943"/>
                        <a:pt x="7423" y="6240"/>
                      </a:cubicBezTo>
                      <a:cubicBezTo>
                        <a:pt x="8131" y="6163"/>
                        <a:pt x="9117" y="6058"/>
                        <a:pt x="9541" y="6012"/>
                      </a:cubicBezTo>
                      <a:cubicBezTo>
                        <a:pt x="9451" y="5645"/>
                        <a:pt x="9364" y="5277"/>
                        <a:pt x="9273" y="4910"/>
                      </a:cubicBezTo>
                      <a:close/>
                      <a:moveTo>
                        <a:pt x="5969" y="5302"/>
                      </a:moveTo>
                      <a:cubicBezTo>
                        <a:pt x="5553" y="5353"/>
                        <a:pt x="5142" y="5401"/>
                        <a:pt x="4726" y="5452"/>
                      </a:cubicBezTo>
                      <a:cubicBezTo>
                        <a:pt x="4503" y="5479"/>
                        <a:pt x="4279" y="5507"/>
                        <a:pt x="4055" y="5534"/>
                      </a:cubicBezTo>
                      <a:cubicBezTo>
                        <a:pt x="3876" y="5556"/>
                        <a:pt x="3883" y="5555"/>
                        <a:pt x="3893" y="5612"/>
                      </a:cubicBezTo>
                      <a:cubicBezTo>
                        <a:pt x="3900" y="5648"/>
                        <a:pt x="3909" y="5684"/>
                        <a:pt x="3914" y="5721"/>
                      </a:cubicBezTo>
                      <a:cubicBezTo>
                        <a:pt x="3967" y="6011"/>
                        <a:pt x="4015" y="6302"/>
                        <a:pt x="4069" y="6593"/>
                      </a:cubicBezTo>
                      <a:cubicBezTo>
                        <a:pt x="4774" y="6516"/>
                        <a:pt x="5763" y="6409"/>
                        <a:pt x="6188" y="6363"/>
                      </a:cubicBezTo>
                      <a:cubicBezTo>
                        <a:pt x="6115" y="6009"/>
                        <a:pt x="6042" y="5656"/>
                        <a:pt x="5969" y="5302"/>
                      </a:cubicBezTo>
                      <a:close/>
                      <a:moveTo>
                        <a:pt x="2530" y="5737"/>
                      </a:moveTo>
                      <a:cubicBezTo>
                        <a:pt x="2115" y="5787"/>
                        <a:pt x="1703" y="5836"/>
                        <a:pt x="1288" y="5887"/>
                      </a:cubicBezTo>
                      <a:cubicBezTo>
                        <a:pt x="1065" y="5914"/>
                        <a:pt x="841" y="5942"/>
                        <a:pt x="617" y="5969"/>
                      </a:cubicBezTo>
                      <a:cubicBezTo>
                        <a:pt x="442" y="5990"/>
                        <a:pt x="447" y="5989"/>
                        <a:pt x="454" y="6045"/>
                      </a:cubicBezTo>
                      <a:cubicBezTo>
                        <a:pt x="459" y="6079"/>
                        <a:pt x="463" y="6114"/>
                        <a:pt x="468" y="6149"/>
                      </a:cubicBezTo>
                      <a:cubicBezTo>
                        <a:pt x="506" y="6429"/>
                        <a:pt x="543" y="6709"/>
                        <a:pt x="581" y="6989"/>
                      </a:cubicBezTo>
                      <a:cubicBezTo>
                        <a:pt x="1288" y="6912"/>
                        <a:pt x="2275" y="6805"/>
                        <a:pt x="2700" y="6759"/>
                      </a:cubicBezTo>
                      <a:cubicBezTo>
                        <a:pt x="2642" y="6418"/>
                        <a:pt x="2587" y="6078"/>
                        <a:pt x="2530" y="5737"/>
                      </a:cubicBezTo>
                      <a:close/>
                      <a:moveTo>
                        <a:pt x="16652" y="6127"/>
                      </a:moveTo>
                      <a:cubicBezTo>
                        <a:pt x="16202" y="6171"/>
                        <a:pt x="15752" y="6216"/>
                        <a:pt x="15303" y="6260"/>
                      </a:cubicBezTo>
                      <a:cubicBezTo>
                        <a:pt x="15068" y="6283"/>
                        <a:pt x="14832" y="6307"/>
                        <a:pt x="14597" y="6330"/>
                      </a:cubicBezTo>
                      <a:cubicBezTo>
                        <a:pt x="14461" y="6343"/>
                        <a:pt x="14517" y="6356"/>
                        <a:pt x="14526" y="6394"/>
                      </a:cubicBezTo>
                      <a:cubicBezTo>
                        <a:pt x="14532" y="6412"/>
                        <a:pt x="14536" y="6431"/>
                        <a:pt x="14540" y="6449"/>
                      </a:cubicBezTo>
                      <a:cubicBezTo>
                        <a:pt x="14550" y="6483"/>
                        <a:pt x="14567" y="6517"/>
                        <a:pt x="14576" y="6552"/>
                      </a:cubicBezTo>
                      <a:cubicBezTo>
                        <a:pt x="14669" y="6866"/>
                        <a:pt x="14759" y="7180"/>
                        <a:pt x="14851" y="7493"/>
                      </a:cubicBezTo>
                      <a:cubicBezTo>
                        <a:pt x="15576" y="7431"/>
                        <a:pt x="16591" y="7344"/>
                        <a:pt x="17026" y="7307"/>
                      </a:cubicBezTo>
                      <a:cubicBezTo>
                        <a:pt x="16903" y="6913"/>
                        <a:pt x="16775" y="6520"/>
                        <a:pt x="16652" y="6127"/>
                      </a:cubicBezTo>
                      <a:close/>
                      <a:moveTo>
                        <a:pt x="13213" y="6476"/>
                      </a:moveTo>
                      <a:cubicBezTo>
                        <a:pt x="12763" y="6520"/>
                        <a:pt x="12313" y="6563"/>
                        <a:pt x="11864" y="6607"/>
                      </a:cubicBezTo>
                      <a:cubicBezTo>
                        <a:pt x="11629" y="6630"/>
                        <a:pt x="11392" y="6654"/>
                        <a:pt x="11158" y="6677"/>
                      </a:cubicBezTo>
                      <a:cubicBezTo>
                        <a:pt x="11011" y="6691"/>
                        <a:pt x="11084" y="6733"/>
                        <a:pt x="11095" y="6773"/>
                      </a:cubicBezTo>
                      <a:cubicBezTo>
                        <a:pt x="11105" y="6809"/>
                        <a:pt x="11113" y="6844"/>
                        <a:pt x="11123" y="6880"/>
                      </a:cubicBezTo>
                      <a:cubicBezTo>
                        <a:pt x="11202" y="7187"/>
                        <a:pt x="11283" y="7494"/>
                        <a:pt x="11363" y="7801"/>
                      </a:cubicBezTo>
                      <a:cubicBezTo>
                        <a:pt x="12088" y="7739"/>
                        <a:pt x="13102" y="7652"/>
                        <a:pt x="13538" y="7614"/>
                      </a:cubicBezTo>
                      <a:cubicBezTo>
                        <a:pt x="13430" y="7234"/>
                        <a:pt x="13319" y="6856"/>
                        <a:pt x="13213" y="6476"/>
                      </a:cubicBezTo>
                      <a:close/>
                      <a:moveTo>
                        <a:pt x="9774" y="6822"/>
                      </a:moveTo>
                      <a:cubicBezTo>
                        <a:pt x="9324" y="6867"/>
                        <a:pt x="8875" y="6912"/>
                        <a:pt x="8426" y="6956"/>
                      </a:cubicBezTo>
                      <a:cubicBezTo>
                        <a:pt x="8191" y="6979"/>
                        <a:pt x="7955" y="7002"/>
                        <a:pt x="7720" y="7026"/>
                      </a:cubicBezTo>
                      <a:cubicBezTo>
                        <a:pt x="7575" y="7040"/>
                        <a:pt x="7640" y="7078"/>
                        <a:pt x="7649" y="7118"/>
                      </a:cubicBezTo>
                      <a:cubicBezTo>
                        <a:pt x="7656" y="7152"/>
                        <a:pt x="7664" y="7186"/>
                        <a:pt x="7670" y="7221"/>
                      </a:cubicBezTo>
                      <a:cubicBezTo>
                        <a:pt x="7737" y="7517"/>
                        <a:pt x="7808" y="7814"/>
                        <a:pt x="7875" y="8111"/>
                      </a:cubicBezTo>
                      <a:cubicBezTo>
                        <a:pt x="8600" y="8049"/>
                        <a:pt x="9614" y="7962"/>
                        <a:pt x="10050" y="7924"/>
                      </a:cubicBezTo>
                      <a:cubicBezTo>
                        <a:pt x="9960" y="7557"/>
                        <a:pt x="9863" y="7190"/>
                        <a:pt x="9774" y="6822"/>
                      </a:cubicBezTo>
                      <a:close/>
                      <a:moveTo>
                        <a:pt x="6329" y="7169"/>
                      </a:moveTo>
                      <a:cubicBezTo>
                        <a:pt x="5902" y="7211"/>
                        <a:pt x="5470" y="7254"/>
                        <a:pt x="5044" y="7296"/>
                      </a:cubicBezTo>
                      <a:cubicBezTo>
                        <a:pt x="4815" y="7319"/>
                        <a:pt x="4587" y="7342"/>
                        <a:pt x="4359" y="7364"/>
                      </a:cubicBezTo>
                      <a:cubicBezTo>
                        <a:pt x="4174" y="7382"/>
                        <a:pt x="4186" y="7383"/>
                        <a:pt x="4197" y="7440"/>
                      </a:cubicBezTo>
                      <a:cubicBezTo>
                        <a:pt x="4203" y="7476"/>
                        <a:pt x="4204" y="7513"/>
                        <a:pt x="4211" y="7549"/>
                      </a:cubicBezTo>
                      <a:cubicBezTo>
                        <a:pt x="4264" y="7839"/>
                        <a:pt x="4320" y="8128"/>
                        <a:pt x="4373" y="8419"/>
                      </a:cubicBezTo>
                      <a:cubicBezTo>
                        <a:pt x="5098" y="8357"/>
                        <a:pt x="6113" y="8269"/>
                        <a:pt x="6548" y="8232"/>
                      </a:cubicBezTo>
                      <a:cubicBezTo>
                        <a:pt x="6475" y="7878"/>
                        <a:pt x="6403" y="7524"/>
                        <a:pt x="6329" y="7169"/>
                      </a:cubicBezTo>
                      <a:close/>
                      <a:moveTo>
                        <a:pt x="2890" y="7518"/>
                      </a:moveTo>
                      <a:cubicBezTo>
                        <a:pt x="2464" y="7560"/>
                        <a:pt x="2032" y="7601"/>
                        <a:pt x="1605" y="7643"/>
                      </a:cubicBezTo>
                      <a:cubicBezTo>
                        <a:pt x="1376" y="7665"/>
                        <a:pt x="1149" y="7688"/>
                        <a:pt x="920" y="7711"/>
                      </a:cubicBezTo>
                      <a:cubicBezTo>
                        <a:pt x="738" y="7729"/>
                        <a:pt x="742" y="7729"/>
                        <a:pt x="751" y="7785"/>
                      </a:cubicBezTo>
                      <a:cubicBezTo>
                        <a:pt x="755" y="7819"/>
                        <a:pt x="760" y="7855"/>
                        <a:pt x="765" y="7889"/>
                      </a:cubicBezTo>
                      <a:cubicBezTo>
                        <a:pt x="803" y="8169"/>
                        <a:pt x="840" y="8449"/>
                        <a:pt x="878" y="8729"/>
                      </a:cubicBezTo>
                      <a:cubicBezTo>
                        <a:pt x="1603" y="8666"/>
                        <a:pt x="2618" y="8579"/>
                        <a:pt x="3053" y="8542"/>
                      </a:cubicBezTo>
                      <a:cubicBezTo>
                        <a:pt x="2997" y="8201"/>
                        <a:pt x="2947" y="7859"/>
                        <a:pt x="2890" y="7518"/>
                      </a:cubicBezTo>
                      <a:close/>
                      <a:moveTo>
                        <a:pt x="17308" y="8171"/>
                      </a:moveTo>
                      <a:cubicBezTo>
                        <a:pt x="16847" y="8206"/>
                        <a:pt x="16385" y="8242"/>
                        <a:pt x="15924" y="8277"/>
                      </a:cubicBezTo>
                      <a:cubicBezTo>
                        <a:pt x="15684" y="8296"/>
                        <a:pt x="15445" y="8314"/>
                        <a:pt x="15204" y="8333"/>
                      </a:cubicBezTo>
                      <a:cubicBezTo>
                        <a:pt x="15063" y="8344"/>
                        <a:pt x="15116" y="8359"/>
                        <a:pt x="15126" y="8396"/>
                      </a:cubicBezTo>
                      <a:cubicBezTo>
                        <a:pt x="15133" y="8414"/>
                        <a:pt x="15137" y="8431"/>
                        <a:pt x="15141" y="8450"/>
                      </a:cubicBezTo>
                      <a:cubicBezTo>
                        <a:pt x="15152" y="8484"/>
                        <a:pt x="15159" y="8518"/>
                        <a:pt x="15169" y="8552"/>
                      </a:cubicBezTo>
                      <a:cubicBezTo>
                        <a:pt x="15262" y="8866"/>
                        <a:pt x="15358" y="9180"/>
                        <a:pt x="15451" y="9494"/>
                      </a:cubicBezTo>
                      <a:cubicBezTo>
                        <a:pt x="16194" y="9446"/>
                        <a:pt x="17230" y="9377"/>
                        <a:pt x="17675" y="9348"/>
                      </a:cubicBezTo>
                      <a:cubicBezTo>
                        <a:pt x="17551" y="8955"/>
                        <a:pt x="17433" y="8564"/>
                        <a:pt x="17308" y="8171"/>
                      </a:cubicBezTo>
                      <a:close/>
                      <a:moveTo>
                        <a:pt x="13870" y="8431"/>
                      </a:moveTo>
                      <a:cubicBezTo>
                        <a:pt x="13408" y="8467"/>
                        <a:pt x="12946" y="8502"/>
                        <a:pt x="12486" y="8538"/>
                      </a:cubicBezTo>
                      <a:cubicBezTo>
                        <a:pt x="12246" y="8556"/>
                        <a:pt x="11999" y="8575"/>
                        <a:pt x="11758" y="8593"/>
                      </a:cubicBezTo>
                      <a:cubicBezTo>
                        <a:pt x="11607" y="8605"/>
                        <a:pt x="11685" y="8645"/>
                        <a:pt x="11695" y="8686"/>
                      </a:cubicBezTo>
                      <a:cubicBezTo>
                        <a:pt x="11704" y="8721"/>
                        <a:pt x="11714" y="8759"/>
                        <a:pt x="11723" y="8794"/>
                      </a:cubicBezTo>
                      <a:cubicBezTo>
                        <a:pt x="11803" y="9102"/>
                        <a:pt x="11876" y="9409"/>
                        <a:pt x="11956" y="9716"/>
                      </a:cubicBezTo>
                      <a:cubicBezTo>
                        <a:pt x="12699" y="9667"/>
                        <a:pt x="13741" y="9601"/>
                        <a:pt x="14187" y="9572"/>
                      </a:cubicBezTo>
                      <a:cubicBezTo>
                        <a:pt x="14080" y="9192"/>
                        <a:pt x="13977" y="8811"/>
                        <a:pt x="13870" y="8431"/>
                      </a:cubicBezTo>
                      <a:close/>
                      <a:moveTo>
                        <a:pt x="10283" y="8735"/>
                      </a:moveTo>
                      <a:cubicBezTo>
                        <a:pt x="9821" y="8770"/>
                        <a:pt x="9359" y="8806"/>
                        <a:pt x="8899" y="8841"/>
                      </a:cubicBezTo>
                      <a:cubicBezTo>
                        <a:pt x="8657" y="8860"/>
                        <a:pt x="8412" y="8878"/>
                        <a:pt x="8172" y="8897"/>
                      </a:cubicBezTo>
                      <a:cubicBezTo>
                        <a:pt x="8022" y="8908"/>
                        <a:pt x="8092" y="8947"/>
                        <a:pt x="8101" y="8987"/>
                      </a:cubicBezTo>
                      <a:cubicBezTo>
                        <a:pt x="8109" y="9022"/>
                        <a:pt x="8115" y="9057"/>
                        <a:pt x="8122" y="9092"/>
                      </a:cubicBezTo>
                      <a:cubicBezTo>
                        <a:pt x="8189" y="9388"/>
                        <a:pt x="8254" y="9684"/>
                        <a:pt x="8320" y="9980"/>
                      </a:cubicBezTo>
                      <a:cubicBezTo>
                        <a:pt x="9062" y="9932"/>
                        <a:pt x="10106" y="9866"/>
                        <a:pt x="10551" y="9837"/>
                      </a:cubicBezTo>
                      <a:cubicBezTo>
                        <a:pt x="10462" y="9470"/>
                        <a:pt x="10372" y="9102"/>
                        <a:pt x="10283" y="8735"/>
                      </a:cubicBezTo>
                      <a:close/>
                      <a:moveTo>
                        <a:pt x="6682" y="8995"/>
                      </a:moveTo>
                      <a:cubicBezTo>
                        <a:pt x="6245" y="9029"/>
                        <a:pt x="5806" y="9062"/>
                        <a:pt x="5369" y="9096"/>
                      </a:cubicBezTo>
                      <a:cubicBezTo>
                        <a:pt x="5134" y="9114"/>
                        <a:pt x="4898" y="9133"/>
                        <a:pt x="4663" y="9151"/>
                      </a:cubicBezTo>
                      <a:cubicBezTo>
                        <a:pt x="4471" y="9166"/>
                        <a:pt x="4482" y="9165"/>
                        <a:pt x="4493" y="9223"/>
                      </a:cubicBezTo>
                      <a:cubicBezTo>
                        <a:pt x="4500" y="9260"/>
                        <a:pt x="4508" y="9296"/>
                        <a:pt x="4514" y="9332"/>
                      </a:cubicBezTo>
                      <a:cubicBezTo>
                        <a:pt x="4567" y="9623"/>
                        <a:pt x="4617" y="9911"/>
                        <a:pt x="4670" y="10202"/>
                      </a:cubicBezTo>
                      <a:cubicBezTo>
                        <a:pt x="5412" y="10154"/>
                        <a:pt x="6455" y="10087"/>
                        <a:pt x="6901" y="10058"/>
                      </a:cubicBezTo>
                      <a:cubicBezTo>
                        <a:pt x="6828" y="9704"/>
                        <a:pt x="6755" y="9350"/>
                        <a:pt x="6682" y="8995"/>
                      </a:cubicBezTo>
                      <a:close/>
                      <a:moveTo>
                        <a:pt x="3095" y="9256"/>
                      </a:moveTo>
                      <a:cubicBezTo>
                        <a:pt x="2658" y="9290"/>
                        <a:pt x="2220" y="9323"/>
                        <a:pt x="1782" y="9357"/>
                      </a:cubicBezTo>
                      <a:cubicBezTo>
                        <a:pt x="1548" y="9375"/>
                        <a:pt x="1310" y="9394"/>
                        <a:pt x="1076" y="9412"/>
                      </a:cubicBezTo>
                      <a:cubicBezTo>
                        <a:pt x="888" y="9426"/>
                        <a:pt x="891" y="9425"/>
                        <a:pt x="899" y="9482"/>
                      </a:cubicBezTo>
                      <a:cubicBezTo>
                        <a:pt x="904" y="9516"/>
                        <a:pt x="909" y="9552"/>
                        <a:pt x="913" y="9586"/>
                      </a:cubicBezTo>
                      <a:cubicBezTo>
                        <a:pt x="952" y="9866"/>
                        <a:pt x="995" y="10146"/>
                        <a:pt x="1033" y="10426"/>
                      </a:cubicBezTo>
                      <a:cubicBezTo>
                        <a:pt x="1777" y="10377"/>
                        <a:pt x="2812" y="10309"/>
                        <a:pt x="3257" y="10280"/>
                      </a:cubicBezTo>
                      <a:cubicBezTo>
                        <a:pt x="3201" y="9939"/>
                        <a:pt x="3151" y="9597"/>
                        <a:pt x="3095" y="9256"/>
                      </a:cubicBezTo>
                      <a:close/>
                      <a:moveTo>
                        <a:pt x="17958" y="10212"/>
                      </a:moveTo>
                      <a:cubicBezTo>
                        <a:pt x="17485" y="10239"/>
                        <a:pt x="17013" y="10266"/>
                        <a:pt x="16539" y="10292"/>
                      </a:cubicBezTo>
                      <a:cubicBezTo>
                        <a:pt x="16293" y="10306"/>
                        <a:pt x="16051" y="10320"/>
                        <a:pt x="15804" y="10333"/>
                      </a:cubicBezTo>
                      <a:cubicBezTo>
                        <a:pt x="15658" y="10341"/>
                        <a:pt x="15714" y="10359"/>
                        <a:pt x="15727" y="10397"/>
                      </a:cubicBezTo>
                      <a:cubicBezTo>
                        <a:pt x="15730" y="10415"/>
                        <a:pt x="15736" y="10432"/>
                        <a:pt x="15741" y="10450"/>
                      </a:cubicBezTo>
                      <a:cubicBezTo>
                        <a:pt x="15751" y="10485"/>
                        <a:pt x="15759" y="10518"/>
                        <a:pt x="15769" y="10553"/>
                      </a:cubicBezTo>
                      <a:cubicBezTo>
                        <a:pt x="15861" y="10866"/>
                        <a:pt x="15959" y="11181"/>
                        <a:pt x="16051" y="11495"/>
                      </a:cubicBezTo>
                      <a:cubicBezTo>
                        <a:pt x="16813" y="11460"/>
                        <a:pt x="17876" y="11412"/>
                        <a:pt x="18332" y="11392"/>
                      </a:cubicBezTo>
                      <a:cubicBezTo>
                        <a:pt x="18208" y="10999"/>
                        <a:pt x="18082" y="10605"/>
                        <a:pt x="17958" y="10212"/>
                      </a:cubicBezTo>
                      <a:close/>
                      <a:moveTo>
                        <a:pt x="14371" y="10430"/>
                      </a:moveTo>
                      <a:cubicBezTo>
                        <a:pt x="13898" y="10456"/>
                        <a:pt x="13425" y="10483"/>
                        <a:pt x="12952" y="10510"/>
                      </a:cubicBezTo>
                      <a:cubicBezTo>
                        <a:pt x="12706" y="10523"/>
                        <a:pt x="12457" y="10537"/>
                        <a:pt x="12210" y="10551"/>
                      </a:cubicBezTo>
                      <a:cubicBezTo>
                        <a:pt x="12054" y="10560"/>
                        <a:pt x="12129" y="10603"/>
                        <a:pt x="12140" y="10643"/>
                      </a:cubicBezTo>
                      <a:cubicBezTo>
                        <a:pt x="12149" y="10679"/>
                        <a:pt x="12160" y="10716"/>
                        <a:pt x="12168" y="10752"/>
                      </a:cubicBezTo>
                      <a:cubicBezTo>
                        <a:pt x="12247" y="11059"/>
                        <a:pt x="12328" y="11366"/>
                        <a:pt x="12408" y="11673"/>
                      </a:cubicBezTo>
                      <a:cubicBezTo>
                        <a:pt x="13168" y="11639"/>
                        <a:pt x="14239" y="11592"/>
                        <a:pt x="14696" y="11570"/>
                      </a:cubicBezTo>
                      <a:cubicBezTo>
                        <a:pt x="14589" y="11191"/>
                        <a:pt x="14478" y="10810"/>
                        <a:pt x="14371" y="10430"/>
                      </a:cubicBezTo>
                      <a:close/>
                      <a:moveTo>
                        <a:pt x="10784" y="10647"/>
                      </a:moveTo>
                      <a:cubicBezTo>
                        <a:pt x="10311" y="10674"/>
                        <a:pt x="9838" y="10701"/>
                        <a:pt x="9365" y="10727"/>
                      </a:cubicBezTo>
                      <a:cubicBezTo>
                        <a:pt x="9118" y="10741"/>
                        <a:pt x="8869" y="10755"/>
                        <a:pt x="8624" y="10768"/>
                      </a:cubicBezTo>
                      <a:cubicBezTo>
                        <a:pt x="8468" y="10777"/>
                        <a:pt x="8537" y="10818"/>
                        <a:pt x="8546" y="10858"/>
                      </a:cubicBezTo>
                      <a:cubicBezTo>
                        <a:pt x="8554" y="10893"/>
                        <a:pt x="8566" y="10926"/>
                        <a:pt x="8574" y="10961"/>
                      </a:cubicBezTo>
                      <a:cubicBezTo>
                        <a:pt x="8640" y="11257"/>
                        <a:pt x="8706" y="11555"/>
                        <a:pt x="8772" y="11852"/>
                      </a:cubicBezTo>
                      <a:cubicBezTo>
                        <a:pt x="9534" y="11817"/>
                        <a:pt x="10597" y="11769"/>
                        <a:pt x="11052" y="11749"/>
                      </a:cubicBezTo>
                      <a:cubicBezTo>
                        <a:pt x="10964" y="11382"/>
                        <a:pt x="10873" y="11014"/>
                        <a:pt x="10784" y="10647"/>
                      </a:cubicBezTo>
                      <a:close/>
                      <a:moveTo>
                        <a:pt x="7035" y="10822"/>
                      </a:moveTo>
                      <a:cubicBezTo>
                        <a:pt x="6587" y="10847"/>
                        <a:pt x="6135" y="10872"/>
                        <a:pt x="5686" y="10897"/>
                      </a:cubicBezTo>
                      <a:cubicBezTo>
                        <a:pt x="5447" y="10911"/>
                        <a:pt x="5207" y="10925"/>
                        <a:pt x="4966" y="10939"/>
                      </a:cubicBezTo>
                      <a:cubicBezTo>
                        <a:pt x="4770" y="10950"/>
                        <a:pt x="4779" y="10948"/>
                        <a:pt x="4790" y="11006"/>
                      </a:cubicBezTo>
                      <a:cubicBezTo>
                        <a:pt x="4796" y="11042"/>
                        <a:pt x="4803" y="11079"/>
                        <a:pt x="4811" y="11115"/>
                      </a:cubicBezTo>
                      <a:cubicBezTo>
                        <a:pt x="4863" y="11405"/>
                        <a:pt x="4914" y="11696"/>
                        <a:pt x="4966" y="11987"/>
                      </a:cubicBezTo>
                      <a:cubicBezTo>
                        <a:pt x="5728" y="11953"/>
                        <a:pt x="6796" y="11903"/>
                        <a:pt x="7254" y="11882"/>
                      </a:cubicBezTo>
                      <a:cubicBezTo>
                        <a:pt x="7180" y="11528"/>
                        <a:pt x="7109" y="11176"/>
                        <a:pt x="7035" y="10822"/>
                      </a:cubicBezTo>
                      <a:close/>
                      <a:moveTo>
                        <a:pt x="3448" y="11039"/>
                      </a:moveTo>
                      <a:cubicBezTo>
                        <a:pt x="3001" y="11064"/>
                        <a:pt x="2548" y="11090"/>
                        <a:pt x="2099" y="11115"/>
                      </a:cubicBezTo>
                      <a:cubicBezTo>
                        <a:pt x="1860" y="11129"/>
                        <a:pt x="1620" y="11140"/>
                        <a:pt x="1379" y="11154"/>
                      </a:cubicBezTo>
                      <a:cubicBezTo>
                        <a:pt x="1187" y="11165"/>
                        <a:pt x="1195" y="11164"/>
                        <a:pt x="1203" y="11222"/>
                      </a:cubicBezTo>
                      <a:cubicBezTo>
                        <a:pt x="1208" y="11257"/>
                        <a:pt x="1212" y="11292"/>
                        <a:pt x="1217" y="11326"/>
                      </a:cubicBezTo>
                      <a:cubicBezTo>
                        <a:pt x="1255" y="11606"/>
                        <a:pt x="1293" y="11884"/>
                        <a:pt x="1330" y="12163"/>
                      </a:cubicBezTo>
                      <a:cubicBezTo>
                        <a:pt x="2092" y="12129"/>
                        <a:pt x="3154" y="12082"/>
                        <a:pt x="3610" y="12061"/>
                      </a:cubicBezTo>
                      <a:cubicBezTo>
                        <a:pt x="3555" y="11720"/>
                        <a:pt x="3505" y="11380"/>
                        <a:pt x="3448" y="11039"/>
                      </a:cubicBezTo>
                      <a:close/>
                      <a:moveTo>
                        <a:pt x="18614" y="12256"/>
                      </a:moveTo>
                      <a:cubicBezTo>
                        <a:pt x="18132" y="12274"/>
                        <a:pt x="17644" y="12291"/>
                        <a:pt x="17160" y="12309"/>
                      </a:cubicBezTo>
                      <a:cubicBezTo>
                        <a:pt x="16907" y="12318"/>
                        <a:pt x="16658" y="12328"/>
                        <a:pt x="16404" y="12338"/>
                      </a:cubicBezTo>
                      <a:cubicBezTo>
                        <a:pt x="16255" y="12343"/>
                        <a:pt x="16308" y="12359"/>
                        <a:pt x="16320" y="12397"/>
                      </a:cubicBezTo>
                      <a:cubicBezTo>
                        <a:pt x="16325" y="12416"/>
                        <a:pt x="16336" y="12433"/>
                        <a:pt x="16341" y="12451"/>
                      </a:cubicBezTo>
                      <a:cubicBezTo>
                        <a:pt x="16350" y="12485"/>
                        <a:pt x="16358" y="12521"/>
                        <a:pt x="16369" y="12555"/>
                      </a:cubicBezTo>
                      <a:cubicBezTo>
                        <a:pt x="16462" y="12869"/>
                        <a:pt x="16552" y="13183"/>
                        <a:pt x="16644" y="13497"/>
                      </a:cubicBezTo>
                      <a:cubicBezTo>
                        <a:pt x="17424" y="13476"/>
                        <a:pt x="18521" y="13446"/>
                        <a:pt x="18989" y="13434"/>
                      </a:cubicBezTo>
                      <a:cubicBezTo>
                        <a:pt x="18864" y="13041"/>
                        <a:pt x="18739" y="12649"/>
                        <a:pt x="18614" y="12256"/>
                      </a:cubicBezTo>
                      <a:close/>
                      <a:moveTo>
                        <a:pt x="14879" y="12385"/>
                      </a:moveTo>
                      <a:cubicBezTo>
                        <a:pt x="14396" y="12403"/>
                        <a:pt x="13909" y="12420"/>
                        <a:pt x="13425" y="12438"/>
                      </a:cubicBezTo>
                      <a:cubicBezTo>
                        <a:pt x="13172" y="12447"/>
                        <a:pt x="12922" y="12458"/>
                        <a:pt x="12669" y="12467"/>
                      </a:cubicBezTo>
                      <a:cubicBezTo>
                        <a:pt x="12569" y="12461"/>
                        <a:pt x="12537" y="12472"/>
                        <a:pt x="12578" y="12500"/>
                      </a:cubicBezTo>
                      <a:cubicBezTo>
                        <a:pt x="12583" y="12519"/>
                        <a:pt x="12594" y="12538"/>
                        <a:pt x="12599" y="12557"/>
                      </a:cubicBezTo>
                      <a:cubicBezTo>
                        <a:pt x="12608" y="12593"/>
                        <a:pt x="12611" y="12628"/>
                        <a:pt x="12620" y="12664"/>
                      </a:cubicBezTo>
                      <a:cubicBezTo>
                        <a:pt x="12699" y="12971"/>
                        <a:pt x="12780" y="13280"/>
                        <a:pt x="12860" y="13587"/>
                      </a:cubicBezTo>
                      <a:cubicBezTo>
                        <a:pt x="13640" y="13567"/>
                        <a:pt x="14737" y="13538"/>
                        <a:pt x="15204" y="13526"/>
                      </a:cubicBezTo>
                      <a:cubicBezTo>
                        <a:pt x="15097" y="13146"/>
                        <a:pt x="14986" y="12765"/>
                        <a:pt x="14879" y="12385"/>
                      </a:cubicBezTo>
                      <a:close/>
                      <a:moveTo>
                        <a:pt x="11137" y="12516"/>
                      </a:moveTo>
                      <a:cubicBezTo>
                        <a:pt x="10653" y="12535"/>
                        <a:pt x="10166" y="12552"/>
                        <a:pt x="9683" y="12570"/>
                      </a:cubicBezTo>
                      <a:cubicBezTo>
                        <a:pt x="9429" y="12579"/>
                        <a:pt x="9180" y="12589"/>
                        <a:pt x="8927" y="12598"/>
                      </a:cubicBezTo>
                      <a:cubicBezTo>
                        <a:pt x="8767" y="12604"/>
                        <a:pt x="8841" y="12644"/>
                        <a:pt x="8849" y="12685"/>
                      </a:cubicBezTo>
                      <a:cubicBezTo>
                        <a:pt x="8857" y="12719"/>
                        <a:pt x="8863" y="12753"/>
                        <a:pt x="8871" y="12787"/>
                      </a:cubicBezTo>
                      <a:cubicBezTo>
                        <a:pt x="8935" y="13084"/>
                        <a:pt x="9003" y="13381"/>
                        <a:pt x="9068" y="13678"/>
                      </a:cubicBezTo>
                      <a:cubicBezTo>
                        <a:pt x="9848" y="13657"/>
                        <a:pt x="10938" y="13629"/>
                        <a:pt x="11405" y="13616"/>
                      </a:cubicBezTo>
                      <a:cubicBezTo>
                        <a:pt x="11316" y="13249"/>
                        <a:pt x="11227" y="12884"/>
                        <a:pt x="11137" y="12516"/>
                      </a:cubicBezTo>
                      <a:close/>
                      <a:moveTo>
                        <a:pt x="7388" y="12689"/>
                      </a:moveTo>
                      <a:cubicBezTo>
                        <a:pt x="6930" y="12706"/>
                        <a:pt x="6470" y="12723"/>
                        <a:pt x="6011" y="12740"/>
                      </a:cubicBezTo>
                      <a:cubicBezTo>
                        <a:pt x="5765" y="12750"/>
                        <a:pt x="5516" y="12760"/>
                        <a:pt x="5270" y="12769"/>
                      </a:cubicBezTo>
                      <a:cubicBezTo>
                        <a:pt x="5068" y="12776"/>
                        <a:pt x="5083" y="12773"/>
                        <a:pt x="5093" y="12832"/>
                      </a:cubicBezTo>
                      <a:cubicBezTo>
                        <a:pt x="5100" y="12868"/>
                        <a:pt x="5101" y="12905"/>
                        <a:pt x="5107" y="12941"/>
                      </a:cubicBezTo>
                      <a:cubicBezTo>
                        <a:pt x="5160" y="13232"/>
                        <a:pt x="5217" y="13523"/>
                        <a:pt x="5270" y="13813"/>
                      </a:cubicBezTo>
                      <a:cubicBezTo>
                        <a:pt x="6049" y="13793"/>
                        <a:pt x="7139" y="13764"/>
                        <a:pt x="7607" y="13752"/>
                      </a:cubicBezTo>
                      <a:cubicBezTo>
                        <a:pt x="7533" y="13397"/>
                        <a:pt x="7462" y="13043"/>
                        <a:pt x="7388" y="12689"/>
                      </a:cubicBezTo>
                      <a:close/>
                      <a:moveTo>
                        <a:pt x="3801" y="12820"/>
                      </a:moveTo>
                      <a:cubicBezTo>
                        <a:pt x="3343" y="12837"/>
                        <a:pt x="2883" y="12855"/>
                        <a:pt x="2424" y="12871"/>
                      </a:cubicBezTo>
                      <a:cubicBezTo>
                        <a:pt x="2178" y="12881"/>
                        <a:pt x="1930" y="12888"/>
                        <a:pt x="1683" y="12898"/>
                      </a:cubicBezTo>
                      <a:cubicBezTo>
                        <a:pt x="1485" y="12905"/>
                        <a:pt x="1491" y="12903"/>
                        <a:pt x="1499" y="12962"/>
                      </a:cubicBezTo>
                      <a:cubicBezTo>
                        <a:pt x="1504" y="12996"/>
                        <a:pt x="1508" y="13030"/>
                        <a:pt x="1513" y="13064"/>
                      </a:cubicBezTo>
                      <a:cubicBezTo>
                        <a:pt x="1551" y="13344"/>
                        <a:pt x="1589" y="13624"/>
                        <a:pt x="1626" y="13903"/>
                      </a:cubicBezTo>
                      <a:cubicBezTo>
                        <a:pt x="2406" y="13883"/>
                        <a:pt x="3496" y="13854"/>
                        <a:pt x="3964" y="13842"/>
                      </a:cubicBezTo>
                      <a:cubicBezTo>
                        <a:pt x="3908" y="13501"/>
                        <a:pt x="3857" y="13161"/>
                        <a:pt x="3801" y="12820"/>
                      </a:cubicBezTo>
                      <a:close/>
                      <a:moveTo>
                        <a:pt x="19165" y="14302"/>
                      </a:moveTo>
                      <a:cubicBezTo>
                        <a:pt x="18907" y="14306"/>
                        <a:pt x="18646" y="14311"/>
                        <a:pt x="18388" y="14316"/>
                      </a:cubicBezTo>
                      <a:cubicBezTo>
                        <a:pt x="17892" y="14325"/>
                        <a:pt x="17394" y="14335"/>
                        <a:pt x="16899" y="14345"/>
                      </a:cubicBezTo>
                      <a:cubicBezTo>
                        <a:pt x="16991" y="14659"/>
                        <a:pt x="17082" y="14970"/>
                        <a:pt x="17174" y="15284"/>
                      </a:cubicBezTo>
                      <a:cubicBezTo>
                        <a:pt x="17188" y="15328"/>
                        <a:pt x="17204" y="15373"/>
                        <a:pt x="17216" y="15416"/>
                      </a:cubicBezTo>
                      <a:cubicBezTo>
                        <a:pt x="17223" y="15435"/>
                        <a:pt x="17225" y="15453"/>
                        <a:pt x="17231" y="15471"/>
                      </a:cubicBezTo>
                      <a:cubicBezTo>
                        <a:pt x="17206" y="15500"/>
                        <a:pt x="17246" y="15508"/>
                        <a:pt x="17343" y="15498"/>
                      </a:cubicBezTo>
                      <a:cubicBezTo>
                        <a:pt x="17605" y="15496"/>
                        <a:pt x="17865" y="15494"/>
                        <a:pt x="18127" y="15492"/>
                      </a:cubicBezTo>
                      <a:cubicBezTo>
                        <a:pt x="18630" y="15487"/>
                        <a:pt x="19152" y="15483"/>
                        <a:pt x="19631" y="15479"/>
                      </a:cubicBezTo>
                      <a:cubicBezTo>
                        <a:pt x="19531" y="15159"/>
                        <a:pt x="19430" y="14839"/>
                        <a:pt x="19328" y="14519"/>
                      </a:cubicBezTo>
                      <a:cubicBezTo>
                        <a:pt x="19314" y="14475"/>
                        <a:pt x="19299" y="14430"/>
                        <a:pt x="19285" y="14386"/>
                      </a:cubicBezTo>
                      <a:cubicBezTo>
                        <a:pt x="19279" y="14367"/>
                        <a:pt x="19278" y="14349"/>
                        <a:pt x="19271" y="14330"/>
                      </a:cubicBezTo>
                      <a:cubicBezTo>
                        <a:pt x="19296" y="14300"/>
                        <a:pt x="19261" y="14289"/>
                        <a:pt x="19165" y="14302"/>
                      </a:cubicBezTo>
                      <a:close/>
                      <a:moveTo>
                        <a:pt x="15423" y="14384"/>
                      </a:moveTo>
                      <a:cubicBezTo>
                        <a:pt x="15165" y="14388"/>
                        <a:pt x="14905" y="14395"/>
                        <a:pt x="14646" y="14400"/>
                      </a:cubicBezTo>
                      <a:cubicBezTo>
                        <a:pt x="14150" y="14409"/>
                        <a:pt x="13659" y="14417"/>
                        <a:pt x="13164" y="14427"/>
                      </a:cubicBezTo>
                      <a:cubicBezTo>
                        <a:pt x="13243" y="14734"/>
                        <a:pt x="13317" y="15040"/>
                        <a:pt x="13397" y="15348"/>
                      </a:cubicBezTo>
                      <a:cubicBezTo>
                        <a:pt x="13408" y="15393"/>
                        <a:pt x="13421" y="15438"/>
                        <a:pt x="13432" y="15483"/>
                      </a:cubicBezTo>
                      <a:cubicBezTo>
                        <a:pt x="13438" y="15503"/>
                        <a:pt x="13441" y="15523"/>
                        <a:pt x="13446" y="15543"/>
                      </a:cubicBezTo>
                      <a:cubicBezTo>
                        <a:pt x="13512" y="15542"/>
                        <a:pt x="13584" y="15541"/>
                        <a:pt x="13651" y="15541"/>
                      </a:cubicBezTo>
                      <a:cubicBezTo>
                        <a:pt x="13906" y="15539"/>
                        <a:pt x="14158" y="15537"/>
                        <a:pt x="14413" y="15535"/>
                      </a:cubicBezTo>
                      <a:cubicBezTo>
                        <a:pt x="14889" y="15531"/>
                        <a:pt x="15367" y="15526"/>
                        <a:pt x="15847" y="15522"/>
                      </a:cubicBezTo>
                      <a:cubicBezTo>
                        <a:pt x="15759" y="15212"/>
                        <a:pt x="15667" y="14904"/>
                        <a:pt x="15578" y="14595"/>
                      </a:cubicBezTo>
                      <a:cubicBezTo>
                        <a:pt x="15567" y="14552"/>
                        <a:pt x="15555" y="14508"/>
                        <a:pt x="15543" y="14466"/>
                      </a:cubicBezTo>
                      <a:cubicBezTo>
                        <a:pt x="15532" y="14425"/>
                        <a:pt x="15588" y="14380"/>
                        <a:pt x="15423" y="14384"/>
                      </a:cubicBezTo>
                      <a:close/>
                      <a:moveTo>
                        <a:pt x="11638" y="14429"/>
                      </a:moveTo>
                      <a:cubicBezTo>
                        <a:pt x="11574" y="14430"/>
                        <a:pt x="11507" y="14430"/>
                        <a:pt x="11441" y="14431"/>
                      </a:cubicBezTo>
                      <a:cubicBezTo>
                        <a:pt x="11189" y="14435"/>
                        <a:pt x="10937" y="14441"/>
                        <a:pt x="10685" y="14445"/>
                      </a:cubicBezTo>
                      <a:cubicBezTo>
                        <a:pt x="10216" y="14454"/>
                        <a:pt x="9744" y="14463"/>
                        <a:pt x="9273" y="14472"/>
                      </a:cubicBezTo>
                      <a:cubicBezTo>
                        <a:pt x="9340" y="14769"/>
                        <a:pt x="9406" y="15066"/>
                        <a:pt x="9471" y="15362"/>
                      </a:cubicBezTo>
                      <a:cubicBezTo>
                        <a:pt x="9480" y="15406"/>
                        <a:pt x="9490" y="15450"/>
                        <a:pt x="9499" y="15494"/>
                      </a:cubicBezTo>
                      <a:cubicBezTo>
                        <a:pt x="9513" y="15553"/>
                        <a:pt x="9507" y="15549"/>
                        <a:pt x="9711" y="15547"/>
                      </a:cubicBezTo>
                      <a:cubicBezTo>
                        <a:pt x="9965" y="15545"/>
                        <a:pt x="10218" y="15543"/>
                        <a:pt x="10473" y="15541"/>
                      </a:cubicBezTo>
                      <a:cubicBezTo>
                        <a:pt x="10951" y="15537"/>
                        <a:pt x="11428" y="15532"/>
                        <a:pt x="11907" y="15529"/>
                      </a:cubicBezTo>
                      <a:cubicBezTo>
                        <a:pt x="11831" y="15225"/>
                        <a:pt x="11755" y="14923"/>
                        <a:pt x="11681" y="14620"/>
                      </a:cubicBezTo>
                      <a:cubicBezTo>
                        <a:pt x="11670" y="14575"/>
                        <a:pt x="11663" y="14531"/>
                        <a:pt x="11653" y="14486"/>
                      </a:cubicBezTo>
                      <a:cubicBezTo>
                        <a:pt x="11647" y="14467"/>
                        <a:pt x="11644" y="14448"/>
                        <a:pt x="11638" y="14429"/>
                      </a:cubicBezTo>
                      <a:close/>
                      <a:moveTo>
                        <a:pt x="7903" y="14515"/>
                      </a:moveTo>
                      <a:cubicBezTo>
                        <a:pt x="7242" y="14527"/>
                        <a:pt x="6581" y="14540"/>
                        <a:pt x="5919" y="14552"/>
                      </a:cubicBezTo>
                      <a:cubicBezTo>
                        <a:pt x="5827" y="14553"/>
                        <a:pt x="5737" y="14554"/>
                        <a:pt x="5644" y="14556"/>
                      </a:cubicBezTo>
                      <a:cubicBezTo>
                        <a:pt x="5489" y="14559"/>
                        <a:pt x="5545" y="14577"/>
                        <a:pt x="5552" y="14615"/>
                      </a:cubicBezTo>
                      <a:cubicBezTo>
                        <a:pt x="5562" y="14668"/>
                        <a:pt x="5571" y="14722"/>
                        <a:pt x="5580" y="14775"/>
                      </a:cubicBezTo>
                      <a:cubicBezTo>
                        <a:pt x="5600" y="14881"/>
                        <a:pt x="5618" y="14986"/>
                        <a:pt x="5637" y="15091"/>
                      </a:cubicBezTo>
                      <a:cubicBezTo>
                        <a:pt x="5655" y="15196"/>
                        <a:pt x="5675" y="15299"/>
                        <a:pt x="5693" y="15403"/>
                      </a:cubicBezTo>
                      <a:cubicBezTo>
                        <a:pt x="5704" y="15458"/>
                        <a:pt x="5712" y="15513"/>
                        <a:pt x="5722" y="15568"/>
                      </a:cubicBezTo>
                      <a:cubicBezTo>
                        <a:pt x="5731" y="15613"/>
                        <a:pt x="5794" y="15595"/>
                        <a:pt x="5926" y="15594"/>
                      </a:cubicBezTo>
                      <a:cubicBezTo>
                        <a:pt x="6018" y="15594"/>
                        <a:pt x="6111" y="15593"/>
                        <a:pt x="6202" y="15592"/>
                      </a:cubicBezTo>
                      <a:cubicBezTo>
                        <a:pt x="6842" y="15587"/>
                        <a:pt x="7643" y="15581"/>
                        <a:pt x="8122" y="15578"/>
                      </a:cubicBezTo>
                      <a:cubicBezTo>
                        <a:pt x="8048" y="15224"/>
                        <a:pt x="7976" y="14869"/>
                        <a:pt x="7903" y="14515"/>
                      </a:cubicBezTo>
                      <a:close/>
                      <a:moveTo>
                        <a:pt x="4013" y="14601"/>
                      </a:moveTo>
                      <a:cubicBezTo>
                        <a:pt x="3351" y="14613"/>
                        <a:pt x="2690" y="14626"/>
                        <a:pt x="2029" y="14638"/>
                      </a:cubicBezTo>
                      <a:cubicBezTo>
                        <a:pt x="1936" y="14640"/>
                        <a:pt x="1846" y="14643"/>
                        <a:pt x="1754" y="14644"/>
                      </a:cubicBezTo>
                      <a:cubicBezTo>
                        <a:pt x="1600" y="14647"/>
                        <a:pt x="1657" y="14663"/>
                        <a:pt x="1662" y="14702"/>
                      </a:cubicBezTo>
                      <a:cubicBezTo>
                        <a:pt x="1668" y="14753"/>
                        <a:pt x="1677" y="14804"/>
                        <a:pt x="1683" y="14856"/>
                      </a:cubicBezTo>
                      <a:cubicBezTo>
                        <a:pt x="1698" y="14957"/>
                        <a:pt x="1711" y="15058"/>
                        <a:pt x="1725" y="15159"/>
                      </a:cubicBezTo>
                      <a:cubicBezTo>
                        <a:pt x="1740" y="15260"/>
                        <a:pt x="1754" y="15359"/>
                        <a:pt x="1768" y="15459"/>
                      </a:cubicBezTo>
                      <a:cubicBezTo>
                        <a:pt x="1774" y="15511"/>
                        <a:pt x="1782" y="15564"/>
                        <a:pt x="1789" y="15617"/>
                      </a:cubicBezTo>
                      <a:cubicBezTo>
                        <a:pt x="1795" y="15661"/>
                        <a:pt x="1857" y="15644"/>
                        <a:pt x="1987" y="15643"/>
                      </a:cubicBezTo>
                      <a:cubicBezTo>
                        <a:pt x="2078" y="15643"/>
                        <a:pt x="2170" y="15642"/>
                        <a:pt x="2262" y="15641"/>
                      </a:cubicBezTo>
                      <a:cubicBezTo>
                        <a:pt x="2902" y="15636"/>
                        <a:pt x="3704" y="15629"/>
                        <a:pt x="4182" y="15625"/>
                      </a:cubicBezTo>
                      <a:cubicBezTo>
                        <a:pt x="4127" y="15284"/>
                        <a:pt x="4068" y="14942"/>
                        <a:pt x="4013" y="14601"/>
                      </a:cubicBezTo>
                      <a:close/>
                      <a:moveTo>
                        <a:pt x="8249" y="16339"/>
                      </a:moveTo>
                      <a:cubicBezTo>
                        <a:pt x="8128" y="16339"/>
                        <a:pt x="8010" y="16341"/>
                        <a:pt x="7889" y="16341"/>
                      </a:cubicBezTo>
                      <a:cubicBezTo>
                        <a:pt x="7656" y="16341"/>
                        <a:pt x="7423" y="16341"/>
                        <a:pt x="7190" y="16341"/>
                      </a:cubicBezTo>
                      <a:cubicBezTo>
                        <a:pt x="6738" y="16342"/>
                        <a:pt x="6286" y="16343"/>
                        <a:pt x="5835" y="16343"/>
                      </a:cubicBezTo>
                      <a:cubicBezTo>
                        <a:pt x="5891" y="16651"/>
                        <a:pt x="5948" y="16958"/>
                        <a:pt x="6004" y="17266"/>
                      </a:cubicBezTo>
                      <a:cubicBezTo>
                        <a:pt x="6008" y="17295"/>
                        <a:pt x="6014" y="17323"/>
                        <a:pt x="6018" y="17351"/>
                      </a:cubicBezTo>
                      <a:cubicBezTo>
                        <a:pt x="5989" y="17379"/>
                        <a:pt x="6021" y="17390"/>
                        <a:pt x="6117" y="17381"/>
                      </a:cubicBezTo>
                      <a:cubicBezTo>
                        <a:pt x="6236" y="17383"/>
                        <a:pt x="6358" y="17382"/>
                        <a:pt x="6477" y="17383"/>
                      </a:cubicBezTo>
                      <a:cubicBezTo>
                        <a:pt x="6686" y="17385"/>
                        <a:pt x="6891" y="17387"/>
                        <a:pt x="7098" y="17390"/>
                      </a:cubicBezTo>
                      <a:cubicBezTo>
                        <a:pt x="7556" y="17394"/>
                        <a:pt x="7979" y="17397"/>
                        <a:pt x="8468" y="17402"/>
                      </a:cubicBezTo>
                      <a:cubicBezTo>
                        <a:pt x="8405" y="17093"/>
                        <a:pt x="8341" y="16783"/>
                        <a:pt x="8278" y="16474"/>
                      </a:cubicBezTo>
                      <a:cubicBezTo>
                        <a:pt x="8267" y="16429"/>
                        <a:pt x="8258" y="16384"/>
                        <a:pt x="8249" y="16339"/>
                      </a:cubicBezTo>
                      <a:close/>
                      <a:moveTo>
                        <a:pt x="15748" y="16339"/>
                      </a:moveTo>
                      <a:cubicBezTo>
                        <a:pt x="15510" y="16339"/>
                        <a:pt x="15273" y="16341"/>
                        <a:pt x="15035" y="16341"/>
                      </a:cubicBezTo>
                      <a:cubicBezTo>
                        <a:pt x="14558" y="16341"/>
                        <a:pt x="14084" y="16340"/>
                        <a:pt x="13608" y="16341"/>
                      </a:cubicBezTo>
                      <a:cubicBezTo>
                        <a:pt x="13690" y="16657"/>
                        <a:pt x="13774" y="16973"/>
                        <a:pt x="13856" y="17289"/>
                      </a:cubicBezTo>
                      <a:cubicBezTo>
                        <a:pt x="13868" y="17335"/>
                        <a:pt x="13879" y="17383"/>
                        <a:pt x="13891" y="17429"/>
                      </a:cubicBezTo>
                      <a:cubicBezTo>
                        <a:pt x="13903" y="17476"/>
                        <a:pt x="14039" y="17458"/>
                        <a:pt x="14180" y="17459"/>
                      </a:cubicBezTo>
                      <a:cubicBezTo>
                        <a:pt x="14422" y="17462"/>
                        <a:pt x="14660" y="17465"/>
                        <a:pt x="14900" y="17468"/>
                      </a:cubicBezTo>
                      <a:cubicBezTo>
                        <a:pt x="15382" y="17472"/>
                        <a:pt x="15859" y="17475"/>
                        <a:pt x="16348" y="17480"/>
                      </a:cubicBezTo>
                      <a:cubicBezTo>
                        <a:pt x="16258" y="17162"/>
                        <a:pt x="16169" y="16844"/>
                        <a:pt x="16080" y="16526"/>
                      </a:cubicBezTo>
                      <a:cubicBezTo>
                        <a:pt x="16067" y="16482"/>
                        <a:pt x="16057" y="16440"/>
                        <a:pt x="16044" y="16396"/>
                      </a:cubicBezTo>
                      <a:cubicBezTo>
                        <a:pt x="16034" y="16359"/>
                        <a:pt x="16079" y="16339"/>
                        <a:pt x="15931" y="16339"/>
                      </a:cubicBezTo>
                      <a:cubicBezTo>
                        <a:pt x="15871" y="16339"/>
                        <a:pt x="15809" y="16339"/>
                        <a:pt x="15748" y="16339"/>
                      </a:cubicBezTo>
                      <a:close/>
                      <a:moveTo>
                        <a:pt x="19638" y="16339"/>
                      </a:moveTo>
                      <a:cubicBezTo>
                        <a:pt x="19400" y="16339"/>
                        <a:pt x="19163" y="16341"/>
                        <a:pt x="18925" y="16341"/>
                      </a:cubicBezTo>
                      <a:cubicBezTo>
                        <a:pt x="18449" y="16341"/>
                        <a:pt x="17974" y="16341"/>
                        <a:pt x="17499" y="16341"/>
                      </a:cubicBezTo>
                      <a:cubicBezTo>
                        <a:pt x="17593" y="16663"/>
                        <a:pt x="17686" y="16985"/>
                        <a:pt x="17781" y="17307"/>
                      </a:cubicBezTo>
                      <a:cubicBezTo>
                        <a:pt x="17794" y="17351"/>
                        <a:pt x="17810" y="17397"/>
                        <a:pt x="17824" y="17441"/>
                      </a:cubicBezTo>
                      <a:cubicBezTo>
                        <a:pt x="17835" y="17479"/>
                        <a:pt x="17788" y="17497"/>
                        <a:pt x="17937" y="17498"/>
                      </a:cubicBezTo>
                      <a:cubicBezTo>
                        <a:pt x="17998" y="17499"/>
                        <a:pt x="18058" y="17499"/>
                        <a:pt x="18120" y="17500"/>
                      </a:cubicBezTo>
                      <a:cubicBezTo>
                        <a:pt x="18360" y="17502"/>
                        <a:pt x="18599" y="17502"/>
                        <a:pt x="18840" y="17504"/>
                      </a:cubicBezTo>
                      <a:cubicBezTo>
                        <a:pt x="19322" y="17509"/>
                        <a:pt x="19797" y="17515"/>
                        <a:pt x="20288" y="17519"/>
                      </a:cubicBezTo>
                      <a:cubicBezTo>
                        <a:pt x="20183" y="17190"/>
                        <a:pt x="20079" y="16861"/>
                        <a:pt x="19977" y="16532"/>
                      </a:cubicBezTo>
                      <a:cubicBezTo>
                        <a:pt x="19963" y="16487"/>
                        <a:pt x="19949" y="16441"/>
                        <a:pt x="19935" y="16396"/>
                      </a:cubicBezTo>
                      <a:cubicBezTo>
                        <a:pt x="19924" y="16359"/>
                        <a:pt x="19971" y="16339"/>
                        <a:pt x="19822" y="16339"/>
                      </a:cubicBezTo>
                      <a:cubicBezTo>
                        <a:pt x="19762" y="16339"/>
                        <a:pt x="19700" y="16339"/>
                        <a:pt x="19638" y="16339"/>
                      </a:cubicBezTo>
                      <a:close/>
                      <a:moveTo>
                        <a:pt x="12048" y="16341"/>
                      </a:moveTo>
                      <a:cubicBezTo>
                        <a:pt x="11996" y="16340"/>
                        <a:pt x="11934" y="16343"/>
                        <a:pt x="11864" y="16343"/>
                      </a:cubicBezTo>
                      <a:cubicBezTo>
                        <a:pt x="11627" y="16343"/>
                        <a:pt x="11388" y="16343"/>
                        <a:pt x="11151" y="16343"/>
                      </a:cubicBezTo>
                      <a:cubicBezTo>
                        <a:pt x="10676" y="16344"/>
                        <a:pt x="10200" y="16345"/>
                        <a:pt x="9725" y="16345"/>
                      </a:cubicBezTo>
                      <a:cubicBezTo>
                        <a:pt x="9793" y="16650"/>
                        <a:pt x="9856" y="16955"/>
                        <a:pt x="9923" y="17260"/>
                      </a:cubicBezTo>
                      <a:cubicBezTo>
                        <a:pt x="9932" y="17304"/>
                        <a:pt x="9941" y="17349"/>
                        <a:pt x="9951" y="17394"/>
                      </a:cubicBezTo>
                      <a:cubicBezTo>
                        <a:pt x="9962" y="17440"/>
                        <a:pt x="10104" y="17423"/>
                        <a:pt x="10240" y="17424"/>
                      </a:cubicBezTo>
                      <a:cubicBezTo>
                        <a:pt x="10482" y="17426"/>
                        <a:pt x="10720" y="17428"/>
                        <a:pt x="10961" y="17431"/>
                      </a:cubicBezTo>
                      <a:cubicBezTo>
                        <a:pt x="11442" y="17435"/>
                        <a:pt x="11918" y="17441"/>
                        <a:pt x="12408" y="17445"/>
                      </a:cubicBezTo>
                      <a:cubicBezTo>
                        <a:pt x="12332" y="17133"/>
                        <a:pt x="12259" y="16821"/>
                        <a:pt x="12182" y="16509"/>
                      </a:cubicBezTo>
                      <a:cubicBezTo>
                        <a:pt x="12170" y="16464"/>
                        <a:pt x="12157" y="16417"/>
                        <a:pt x="12147" y="16372"/>
                      </a:cubicBezTo>
                      <a:cubicBezTo>
                        <a:pt x="12141" y="16348"/>
                        <a:pt x="12100" y="16342"/>
                        <a:pt x="12048" y="16341"/>
                      </a:cubicBezTo>
                      <a:close/>
                      <a:moveTo>
                        <a:pt x="3300" y="16343"/>
                      </a:moveTo>
                      <a:cubicBezTo>
                        <a:pt x="2849" y="16344"/>
                        <a:pt x="2396" y="16345"/>
                        <a:pt x="1944" y="16345"/>
                      </a:cubicBezTo>
                      <a:cubicBezTo>
                        <a:pt x="1985" y="16642"/>
                        <a:pt x="2024" y="16939"/>
                        <a:pt x="2064" y="17236"/>
                      </a:cubicBezTo>
                      <a:cubicBezTo>
                        <a:pt x="2069" y="17263"/>
                        <a:pt x="2075" y="17289"/>
                        <a:pt x="2078" y="17316"/>
                      </a:cubicBezTo>
                      <a:cubicBezTo>
                        <a:pt x="2051" y="17343"/>
                        <a:pt x="2081" y="17353"/>
                        <a:pt x="2177" y="17344"/>
                      </a:cubicBezTo>
                      <a:cubicBezTo>
                        <a:pt x="2296" y="17345"/>
                        <a:pt x="2418" y="17347"/>
                        <a:pt x="2537" y="17349"/>
                      </a:cubicBezTo>
                      <a:cubicBezTo>
                        <a:pt x="2745" y="17351"/>
                        <a:pt x="2950" y="17353"/>
                        <a:pt x="3159" y="17355"/>
                      </a:cubicBezTo>
                      <a:cubicBezTo>
                        <a:pt x="3615" y="17359"/>
                        <a:pt x="4039" y="17363"/>
                        <a:pt x="4528" y="17367"/>
                      </a:cubicBezTo>
                      <a:cubicBezTo>
                        <a:pt x="4479" y="17063"/>
                        <a:pt x="4431" y="16760"/>
                        <a:pt x="4380" y="16456"/>
                      </a:cubicBezTo>
                      <a:cubicBezTo>
                        <a:pt x="4376" y="16428"/>
                        <a:pt x="4371" y="16399"/>
                        <a:pt x="4366" y="16372"/>
                      </a:cubicBezTo>
                      <a:cubicBezTo>
                        <a:pt x="4394" y="16343"/>
                        <a:pt x="4362" y="16334"/>
                        <a:pt x="4267" y="16343"/>
                      </a:cubicBezTo>
                      <a:cubicBezTo>
                        <a:pt x="4149" y="16343"/>
                        <a:pt x="4032" y="16343"/>
                        <a:pt x="3914" y="16343"/>
                      </a:cubicBezTo>
                      <a:cubicBezTo>
                        <a:pt x="3709" y="16343"/>
                        <a:pt x="3505" y="16343"/>
                        <a:pt x="3300" y="16343"/>
                      </a:cubicBezTo>
                      <a:close/>
                      <a:moveTo>
                        <a:pt x="2092" y="18079"/>
                      </a:moveTo>
                      <a:cubicBezTo>
                        <a:pt x="2134" y="18376"/>
                        <a:pt x="2180" y="18671"/>
                        <a:pt x="2220" y="18967"/>
                      </a:cubicBezTo>
                      <a:cubicBezTo>
                        <a:pt x="2224" y="18994"/>
                        <a:pt x="2222" y="19023"/>
                        <a:pt x="2227" y="19050"/>
                      </a:cubicBezTo>
                      <a:cubicBezTo>
                        <a:pt x="2197" y="19078"/>
                        <a:pt x="2236" y="19087"/>
                        <a:pt x="2332" y="19080"/>
                      </a:cubicBezTo>
                      <a:cubicBezTo>
                        <a:pt x="2455" y="19083"/>
                        <a:pt x="2577" y="19087"/>
                        <a:pt x="2700" y="19091"/>
                      </a:cubicBezTo>
                      <a:cubicBezTo>
                        <a:pt x="2911" y="19096"/>
                        <a:pt x="3122" y="19100"/>
                        <a:pt x="3335" y="19105"/>
                      </a:cubicBezTo>
                      <a:cubicBezTo>
                        <a:pt x="3802" y="19117"/>
                        <a:pt x="4232" y="19129"/>
                        <a:pt x="4733" y="19142"/>
                      </a:cubicBezTo>
                      <a:cubicBezTo>
                        <a:pt x="4684" y="18838"/>
                        <a:pt x="4635" y="18535"/>
                        <a:pt x="4585" y="18231"/>
                      </a:cubicBezTo>
                      <a:cubicBezTo>
                        <a:pt x="4580" y="18203"/>
                        <a:pt x="4575" y="18174"/>
                        <a:pt x="4571" y="18147"/>
                      </a:cubicBezTo>
                      <a:cubicBezTo>
                        <a:pt x="4599" y="18119"/>
                        <a:pt x="4562" y="18110"/>
                        <a:pt x="4465" y="18118"/>
                      </a:cubicBezTo>
                      <a:cubicBezTo>
                        <a:pt x="4345" y="18116"/>
                        <a:pt x="4225" y="18114"/>
                        <a:pt x="4105" y="18112"/>
                      </a:cubicBezTo>
                      <a:cubicBezTo>
                        <a:pt x="3896" y="18109"/>
                        <a:pt x="3686" y="18105"/>
                        <a:pt x="3476" y="18102"/>
                      </a:cubicBezTo>
                      <a:cubicBezTo>
                        <a:pt x="3015" y="18094"/>
                        <a:pt x="2554" y="18086"/>
                        <a:pt x="2092" y="18079"/>
                      </a:cubicBezTo>
                      <a:close/>
                      <a:moveTo>
                        <a:pt x="6131" y="18165"/>
                      </a:moveTo>
                      <a:cubicBezTo>
                        <a:pt x="6187" y="18474"/>
                        <a:pt x="6244" y="18782"/>
                        <a:pt x="6301" y="19091"/>
                      </a:cubicBezTo>
                      <a:cubicBezTo>
                        <a:pt x="6305" y="19118"/>
                        <a:pt x="6309" y="19146"/>
                        <a:pt x="6315" y="19175"/>
                      </a:cubicBezTo>
                      <a:cubicBezTo>
                        <a:pt x="6286" y="19203"/>
                        <a:pt x="6323" y="19213"/>
                        <a:pt x="6421" y="19205"/>
                      </a:cubicBezTo>
                      <a:cubicBezTo>
                        <a:pt x="6542" y="19209"/>
                        <a:pt x="6659" y="19213"/>
                        <a:pt x="6781" y="19216"/>
                      </a:cubicBezTo>
                      <a:cubicBezTo>
                        <a:pt x="6993" y="19221"/>
                        <a:pt x="7211" y="19226"/>
                        <a:pt x="7423" y="19232"/>
                      </a:cubicBezTo>
                      <a:cubicBezTo>
                        <a:pt x="7891" y="19244"/>
                        <a:pt x="8321" y="19255"/>
                        <a:pt x="8821" y="19267"/>
                      </a:cubicBezTo>
                      <a:cubicBezTo>
                        <a:pt x="8757" y="18958"/>
                        <a:pt x="8695" y="18649"/>
                        <a:pt x="8631" y="18340"/>
                      </a:cubicBezTo>
                      <a:cubicBezTo>
                        <a:pt x="8622" y="18295"/>
                        <a:pt x="8612" y="18251"/>
                        <a:pt x="8602" y="18206"/>
                      </a:cubicBezTo>
                      <a:cubicBezTo>
                        <a:pt x="8478" y="18204"/>
                        <a:pt x="8360" y="18202"/>
                        <a:pt x="8235" y="18200"/>
                      </a:cubicBezTo>
                      <a:cubicBezTo>
                        <a:pt x="7997" y="18196"/>
                        <a:pt x="7753" y="18192"/>
                        <a:pt x="7515" y="18188"/>
                      </a:cubicBezTo>
                      <a:cubicBezTo>
                        <a:pt x="7054" y="18181"/>
                        <a:pt x="6593" y="18173"/>
                        <a:pt x="6131" y="18165"/>
                      </a:cubicBezTo>
                      <a:close/>
                      <a:moveTo>
                        <a:pt x="10170" y="18208"/>
                      </a:moveTo>
                      <a:cubicBezTo>
                        <a:pt x="10238" y="18513"/>
                        <a:pt x="10307" y="18818"/>
                        <a:pt x="10375" y="19123"/>
                      </a:cubicBezTo>
                      <a:cubicBezTo>
                        <a:pt x="10385" y="19168"/>
                        <a:pt x="10393" y="19212"/>
                        <a:pt x="10403" y="19257"/>
                      </a:cubicBezTo>
                      <a:cubicBezTo>
                        <a:pt x="10413" y="19303"/>
                        <a:pt x="10554" y="19291"/>
                        <a:pt x="10692" y="19294"/>
                      </a:cubicBezTo>
                      <a:cubicBezTo>
                        <a:pt x="10940" y="19300"/>
                        <a:pt x="11188" y="19306"/>
                        <a:pt x="11434" y="19312"/>
                      </a:cubicBezTo>
                      <a:cubicBezTo>
                        <a:pt x="11925" y="19325"/>
                        <a:pt x="12408" y="19337"/>
                        <a:pt x="12909" y="19349"/>
                      </a:cubicBezTo>
                      <a:cubicBezTo>
                        <a:pt x="12832" y="19037"/>
                        <a:pt x="12761" y="18726"/>
                        <a:pt x="12683" y="18413"/>
                      </a:cubicBezTo>
                      <a:cubicBezTo>
                        <a:pt x="12672" y="18368"/>
                        <a:pt x="12659" y="18323"/>
                        <a:pt x="12648" y="18278"/>
                      </a:cubicBezTo>
                      <a:cubicBezTo>
                        <a:pt x="12636" y="18231"/>
                        <a:pt x="12498" y="18245"/>
                        <a:pt x="12359" y="18243"/>
                      </a:cubicBezTo>
                      <a:cubicBezTo>
                        <a:pt x="12115" y="18240"/>
                        <a:pt x="11875" y="18237"/>
                        <a:pt x="11631" y="18233"/>
                      </a:cubicBezTo>
                      <a:cubicBezTo>
                        <a:pt x="11146" y="18225"/>
                        <a:pt x="10656" y="18216"/>
                        <a:pt x="10170" y="18208"/>
                      </a:cubicBezTo>
                      <a:close/>
                      <a:moveTo>
                        <a:pt x="14060" y="18296"/>
                      </a:moveTo>
                      <a:cubicBezTo>
                        <a:pt x="14143" y="18613"/>
                        <a:pt x="14225" y="18929"/>
                        <a:pt x="14307" y="19244"/>
                      </a:cubicBezTo>
                      <a:cubicBezTo>
                        <a:pt x="14319" y="19291"/>
                        <a:pt x="14330" y="19336"/>
                        <a:pt x="14343" y="19382"/>
                      </a:cubicBezTo>
                      <a:cubicBezTo>
                        <a:pt x="14354" y="19429"/>
                        <a:pt x="14490" y="19415"/>
                        <a:pt x="14632" y="19419"/>
                      </a:cubicBezTo>
                      <a:cubicBezTo>
                        <a:pt x="14879" y="19425"/>
                        <a:pt x="15127" y="19431"/>
                        <a:pt x="15374" y="19437"/>
                      </a:cubicBezTo>
                      <a:cubicBezTo>
                        <a:pt x="15866" y="19450"/>
                        <a:pt x="16349" y="19463"/>
                        <a:pt x="16849" y="19476"/>
                      </a:cubicBezTo>
                      <a:cubicBezTo>
                        <a:pt x="16759" y="19159"/>
                        <a:pt x="16671" y="18840"/>
                        <a:pt x="16581" y="18522"/>
                      </a:cubicBezTo>
                      <a:cubicBezTo>
                        <a:pt x="16568" y="18478"/>
                        <a:pt x="16558" y="18434"/>
                        <a:pt x="16546" y="18391"/>
                      </a:cubicBezTo>
                      <a:cubicBezTo>
                        <a:pt x="16534" y="18353"/>
                        <a:pt x="16581" y="18336"/>
                        <a:pt x="16433" y="18333"/>
                      </a:cubicBezTo>
                      <a:cubicBezTo>
                        <a:pt x="16370" y="18333"/>
                        <a:pt x="16310" y="18332"/>
                        <a:pt x="16249" y="18331"/>
                      </a:cubicBezTo>
                      <a:cubicBezTo>
                        <a:pt x="16005" y="18327"/>
                        <a:pt x="15758" y="18323"/>
                        <a:pt x="15515" y="18319"/>
                      </a:cubicBezTo>
                      <a:cubicBezTo>
                        <a:pt x="15029" y="18311"/>
                        <a:pt x="14547" y="18305"/>
                        <a:pt x="14060" y="18296"/>
                      </a:cubicBezTo>
                      <a:close/>
                      <a:moveTo>
                        <a:pt x="18099" y="18340"/>
                      </a:moveTo>
                      <a:cubicBezTo>
                        <a:pt x="18194" y="18662"/>
                        <a:pt x="18286" y="18984"/>
                        <a:pt x="18381" y="19306"/>
                      </a:cubicBezTo>
                      <a:cubicBezTo>
                        <a:pt x="18394" y="19350"/>
                        <a:pt x="18411" y="19393"/>
                        <a:pt x="18424" y="19437"/>
                      </a:cubicBezTo>
                      <a:cubicBezTo>
                        <a:pt x="18435" y="19476"/>
                        <a:pt x="18388" y="19493"/>
                        <a:pt x="18537" y="19497"/>
                      </a:cubicBezTo>
                      <a:cubicBezTo>
                        <a:pt x="18599" y="19499"/>
                        <a:pt x="18664" y="19499"/>
                        <a:pt x="18727" y="19501"/>
                      </a:cubicBezTo>
                      <a:cubicBezTo>
                        <a:pt x="18974" y="19507"/>
                        <a:pt x="19216" y="19515"/>
                        <a:pt x="19462" y="19521"/>
                      </a:cubicBezTo>
                      <a:cubicBezTo>
                        <a:pt x="19955" y="19534"/>
                        <a:pt x="20437" y="19546"/>
                        <a:pt x="20937" y="19558"/>
                      </a:cubicBezTo>
                      <a:cubicBezTo>
                        <a:pt x="20833" y="19230"/>
                        <a:pt x="20731" y="18900"/>
                        <a:pt x="20627" y="18571"/>
                      </a:cubicBezTo>
                      <a:cubicBezTo>
                        <a:pt x="20611" y="18527"/>
                        <a:pt x="20600" y="18481"/>
                        <a:pt x="20584" y="18436"/>
                      </a:cubicBezTo>
                      <a:cubicBezTo>
                        <a:pt x="20571" y="18398"/>
                        <a:pt x="20621" y="18381"/>
                        <a:pt x="20471" y="18379"/>
                      </a:cubicBezTo>
                      <a:cubicBezTo>
                        <a:pt x="20410" y="18378"/>
                        <a:pt x="20350" y="18376"/>
                        <a:pt x="20288" y="18374"/>
                      </a:cubicBezTo>
                      <a:cubicBezTo>
                        <a:pt x="20044" y="18371"/>
                        <a:pt x="19797" y="18366"/>
                        <a:pt x="19553" y="18362"/>
                      </a:cubicBezTo>
                      <a:cubicBezTo>
                        <a:pt x="19067" y="18354"/>
                        <a:pt x="18586" y="18347"/>
                        <a:pt x="18099" y="18340"/>
                      </a:cubicBezTo>
                      <a:close/>
                      <a:moveTo>
                        <a:pt x="2396" y="19817"/>
                      </a:moveTo>
                      <a:cubicBezTo>
                        <a:pt x="2437" y="20114"/>
                        <a:pt x="2474" y="20411"/>
                        <a:pt x="2516" y="20707"/>
                      </a:cubicBezTo>
                      <a:cubicBezTo>
                        <a:pt x="2520" y="20734"/>
                        <a:pt x="2520" y="20760"/>
                        <a:pt x="2523" y="20787"/>
                      </a:cubicBezTo>
                      <a:cubicBezTo>
                        <a:pt x="2495" y="20815"/>
                        <a:pt x="2531" y="20827"/>
                        <a:pt x="2629" y="20820"/>
                      </a:cubicBezTo>
                      <a:cubicBezTo>
                        <a:pt x="2752" y="20826"/>
                        <a:pt x="2879" y="20830"/>
                        <a:pt x="3003" y="20835"/>
                      </a:cubicBezTo>
                      <a:cubicBezTo>
                        <a:pt x="3221" y="20844"/>
                        <a:pt x="3436" y="20854"/>
                        <a:pt x="3653" y="20863"/>
                      </a:cubicBezTo>
                      <a:cubicBezTo>
                        <a:pt x="4129" y="20883"/>
                        <a:pt x="4574" y="20902"/>
                        <a:pt x="5086" y="20923"/>
                      </a:cubicBezTo>
                      <a:cubicBezTo>
                        <a:pt x="5036" y="20619"/>
                        <a:pt x="4987" y="20314"/>
                        <a:pt x="4938" y="20010"/>
                      </a:cubicBezTo>
                      <a:cubicBezTo>
                        <a:pt x="4933" y="19982"/>
                        <a:pt x="4927" y="19955"/>
                        <a:pt x="4924" y="19928"/>
                      </a:cubicBezTo>
                      <a:cubicBezTo>
                        <a:pt x="4951" y="19900"/>
                        <a:pt x="4915" y="19888"/>
                        <a:pt x="4818" y="19895"/>
                      </a:cubicBezTo>
                      <a:cubicBezTo>
                        <a:pt x="4694" y="19891"/>
                        <a:pt x="4574" y="19889"/>
                        <a:pt x="4451" y="19885"/>
                      </a:cubicBezTo>
                      <a:cubicBezTo>
                        <a:pt x="4236" y="19878"/>
                        <a:pt x="4022" y="19871"/>
                        <a:pt x="3808" y="19864"/>
                      </a:cubicBezTo>
                      <a:cubicBezTo>
                        <a:pt x="3338" y="19849"/>
                        <a:pt x="2867" y="19832"/>
                        <a:pt x="2396" y="19817"/>
                      </a:cubicBezTo>
                      <a:close/>
                      <a:moveTo>
                        <a:pt x="6435" y="19946"/>
                      </a:moveTo>
                      <a:cubicBezTo>
                        <a:pt x="6491" y="20255"/>
                        <a:pt x="6539" y="20564"/>
                        <a:pt x="6597" y="20872"/>
                      </a:cubicBezTo>
                      <a:cubicBezTo>
                        <a:pt x="6601" y="20900"/>
                        <a:pt x="6613" y="20928"/>
                        <a:pt x="6618" y="20956"/>
                      </a:cubicBezTo>
                      <a:cubicBezTo>
                        <a:pt x="6590" y="20984"/>
                        <a:pt x="6626" y="20994"/>
                        <a:pt x="6724" y="20989"/>
                      </a:cubicBezTo>
                      <a:cubicBezTo>
                        <a:pt x="6849" y="20994"/>
                        <a:pt x="6967" y="20999"/>
                        <a:pt x="7091" y="21005"/>
                      </a:cubicBezTo>
                      <a:cubicBezTo>
                        <a:pt x="7308" y="21014"/>
                        <a:pt x="7531" y="21023"/>
                        <a:pt x="7748" y="21032"/>
                      </a:cubicBezTo>
                      <a:cubicBezTo>
                        <a:pt x="8226" y="21051"/>
                        <a:pt x="8662" y="21070"/>
                        <a:pt x="9174" y="21091"/>
                      </a:cubicBezTo>
                      <a:cubicBezTo>
                        <a:pt x="9110" y="20782"/>
                        <a:pt x="9047" y="20473"/>
                        <a:pt x="8984" y="20164"/>
                      </a:cubicBezTo>
                      <a:cubicBezTo>
                        <a:pt x="8973" y="20119"/>
                        <a:pt x="8964" y="20073"/>
                        <a:pt x="8955" y="20028"/>
                      </a:cubicBezTo>
                      <a:cubicBezTo>
                        <a:pt x="8829" y="20024"/>
                        <a:pt x="8701" y="20020"/>
                        <a:pt x="8574" y="20016"/>
                      </a:cubicBezTo>
                      <a:cubicBezTo>
                        <a:pt x="8331" y="20008"/>
                        <a:pt x="8090" y="20001"/>
                        <a:pt x="7847" y="19993"/>
                      </a:cubicBezTo>
                      <a:cubicBezTo>
                        <a:pt x="7375" y="19978"/>
                        <a:pt x="6907" y="19962"/>
                        <a:pt x="6435" y="19946"/>
                      </a:cubicBezTo>
                      <a:close/>
                      <a:moveTo>
                        <a:pt x="10466" y="20078"/>
                      </a:moveTo>
                      <a:cubicBezTo>
                        <a:pt x="10533" y="20383"/>
                        <a:pt x="10603" y="20688"/>
                        <a:pt x="10671" y="20993"/>
                      </a:cubicBezTo>
                      <a:cubicBezTo>
                        <a:pt x="10681" y="21037"/>
                        <a:pt x="10690" y="21082"/>
                        <a:pt x="10699" y="21126"/>
                      </a:cubicBezTo>
                      <a:cubicBezTo>
                        <a:pt x="10710" y="21172"/>
                        <a:pt x="10863" y="21161"/>
                        <a:pt x="11003" y="21167"/>
                      </a:cubicBezTo>
                      <a:cubicBezTo>
                        <a:pt x="11255" y="21178"/>
                        <a:pt x="11506" y="21187"/>
                        <a:pt x="11758" y="21198"/>
                      </a:cubicBezTo>
                      <a:cubicBezTo>
                        <a:pt x="12261" y="21219"/>
                        <a:pt x="12750" y="21240"/>
                        <a:pt x="13262" y="21261"/>
                      </a:cubicBezTo>
                      <a:cubicBezTo>
                        <a:pt x="13186" y="20949"/>
                        <a:pt x="13113" y="20638"/>
                        <a:pt x="13036" y="20326"/>
                      </a:cubicBezTo>
                      <a:cubicBezTo>
                        <a:pt x="13026" y="20280"/>
                        <a:pt x="13013" y="20234"/>
                        <a:pt x="13001" y="20188"/>
                      </a:cubicBezTo>
                      <a:cubicBezTo>
                        <a:pt x="12989" y="20141"/>
                        <a:pt x="12845" y="20156"/>
                        <a:pt x="12705" y="20151"/>
                      </a:cubicBezTo>
                      <a:cubicBezTo>
                        <a:pt x="12456" y="20143"/>
                        <a:pt x="12212" y="20135"/>
                        <a:pt x="11963" y="20127"/>
                      </a:cubicBezTo>
                      <a:cubicBezTo>
                        <a:pt x="11467" y="20111"/>
                        <a:pt x="10964" y="20094"/>
                        <a:pt x="10466" y="20078"/>
                      </a:cubicBezTo>
                      <a:close/>
                      <a:moveTo>
                        <a:pt x="14660" y="20209"/>
                      </a:moveTo>
                      <a:cubicBezTo>
                        <a:pt x="14743" y="20525"/>
                        <a:pt x="14818" y="20841"/>
                        <a:pt x="14900" y="21157"/>
                      </a:cubicBezTo>
                      <a:cubicBezTo>
                        <a:pt x="14912" y="21203"/>
                        <a:pt x="14929" y="21248"/>
                        <a:pt x="14943" y="21294"/>
                      </a:cubicBezTo>
                      <a:cubicBezTo>
                        <a:pt x="14954" y="21342"/>
                        <a:pt x="15096" y="21331"/>
                        <a:pt x="15239" y="21337"/>
                      </a:cubicBezTo>
                      <a:cubicBezTo>
                        <a:pt x="15491" y="21348"/>
                        <a:pt x="15743" y="21358"/>
                        <a:pt x="15995" y="21368"/>
                      </a:cubicBezTo>
                      <a:cubicBezTo>
                        <a:pt x="16498" y="21389"/>
                        <a:pt x="16996" y="21408"/>
                        <a:pt x="17506" y="21430"/>
                      </a:cubicBezTo>
                      <a:cubicBezTo>
                        <a:pt x="17417" y="21112"/>
                        <a:pt x="17327" y="20794"/>
                        <a:pt x="17238" y="20476"/>
                      </a:cubicBezTo>
                      <a:cubicBezTo>
                        <a:pt x="17225" y="20432"/>
                        <a:pt x="17214" y="20390"/>
                        <a:pt x="17202" y="20346"/>
                      </a:cubicBezTo>
                      <a:cubicBezTo>
                        <a:pt x="17191" y="20307"/>
                        <a:pt x="17232" y="20291"/>
                        <a:pt x="17082" y="20287"/>
                      </a:cubicBezTo>
                      <a:cubicBezTo>
                        <a:pt x="17019" y="20284"/>
                        <a:pt x="16955" y="20283"/>
                        <a:pt x="16892" y="20281"/>
                      </a:cubicBezTo>
                      <a:cubicBezTo>
                        <a:pt x="16643" y="20273"/>
                        <a:pt x="16399" y="20264"/>
                        <a:pt x="16150" y="20256"/>
                      </a:cubicBezTo>
                      <a:cubicBezTo>
                        <a:pt x="15652" y="20240"/>
                        <a:pt x="15157" y="20225"/>
                        <a:pt x="14660" y="20209"/>
                      </a:cubicBezTo>
                      <a:close/>
                      <a:moveTo>
                        <a:pt x="18692" y="20338"/>
                      </a:moveTo>
                      <a:cubicBezTo>
                        <a:pt x="18787" y="20660"/>
                        <a:pt x="18886" y="20983"/>
                        <a:pt x="18982" y="21305"/>
                      </a:cubicBezTo>
                      <a:cubicBezTo>
                        <a:pt x="18995" y="21349"/>
                        <a:pt x="19004" y="21392"/>
                        <a:pt x="19017" y="21436"/>
                      </a:cubicBezTo>
                      <a:cubicBezTo>
                        <a:pt x="19028" y="21475"/>
                        <a:pt x="18988" y="21491"/>
                        <a:pt x="19137" y="21497"/>
                      </a:cubicBezTo>
                      <a:cubicBezTo>
                        <a:pt x="19202" y="21500"/>
                        <a:pt x="19265" y="21503"/>
                        <a:pt x="19328" y="21506"/>
                      </a:cubicBezTo>
                      <a:cubicBezTo>
                        <a:pt x="19580" y="21516"/>
                        <a:pt x="19832" y="21526"/>
                        <a:pt x="20083" y="21536"/>
                      </a:cubicBezTo>
                      <a:cubicBezTo>
                        <a:pt x="20587" y="21557"/>
                        <a:pt x="21083" y="21579"/>
                        <a:pt x="21594" y="21600"/>
                      </a:cubicBezTo>
                      <a:cubicBezTo>
                        <a:pt x="21491" y="21271"/>
                        <a:pt x="21388" y="20942"/>
                        <a:pt x="21283" y="20613"/>
                      </a:cubicBezTo>
                      <a:cubicBezTo>
                        <a:pt x="21270" y="20568"/>
                        <a:pt x="21255" y="20523"/>
                        <a:pt x="21241" y="20478"/>
                      </a:cubicBezTo>
                      <a:cubicBezTo>
                        <a:pt x="21228" y="20439"/>
                        <a:pt x="21270" y="20421"/>
                        <a:pt x="21121" y="20416"/>
                      </a:cubicBezTo>
                      <a:cubicBezTo>
                        <a:pt x="21057" y="20414"/>
                        <a:pt x="20993" y="20412"/>
                        <a:pt x="20930" y="20410"/>
                      </a:cubicBezTo>
                      <a:cubicBezTo>
                        <a:pt x="20682" y="20402"/>
                        <a:pt x="20437" y="20393"/>
                        <a:pt x="20189" y="20385"/>
                      </a:cubicBezTo>
                      <a:cubicBezTo>
                        <a:pt x="19692" y="20369"/>
                        <a:pt x="19189" y="20354"/>
                        <a:pt x="18692" y="203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304792">
                    <a:defRPr sz="3000" b="0" spc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/>
                </a:p>
              </p:txBody>
            </p:sp>
            <p:sp>
              <p:nvSpPr>
                <p:cNvPr id="112" name="ïṧļíde">
                  <a:extLst>
                    <a:ext uri="{FF2B5EF4-FFF2-40B4-BE49-F238E27FC236}">
                      <a16:creationId xmlns:a16="http://schemas.microsoft.com/office/drawing/2014/main" xmlns="" id="{EA65111C-291C-4CC7-BBD7-768D969AED53}"/>
                    </a:ext>
                  </a:extLst>
                </p:cNvPr>
                <p:cNvSpPr/>
                <p:nvPr/>
              </p:nvSpPr>
              <p:spPr>
                <a:xfrm>
                  <a:off x="6699270" y="2831669"/>
                  <a:ext cx="754297" cy="3115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15" y="288"/>
                        <a:pt x="230" y="575"/>
                        <a:pt x="346" y="863"/>
                      </a:cubicBezTo>
                      <a:cubicBezTo>
                        <a:pt x="373" y="930"/>
                        <a:pt x="403" y="997"/>
                        <a:pt x="431" y="1065"/>
                      </a:cubicBezTo>
                      <a:cubicBezTo>
                        <a:pt x="445" y="1103"/>
                        <a:pt x="458" y="1142"/>
                        <a:pt x="473" y="1180"/>
                      </a:cubicBezTo>
                      <a:cubicBezTo>
                        <a:pt x="585" y="1202"/>
                        <a:pt x="699" y="1223"/>
                        <a:pt x="811" y="1245"/>
                      </a:cubicBezTo>
                      <a:cubicBezTo>
                        <a:pt x="1216" y="1323"/>
                        <a:pt x="1716" y="1418"/>
                        <a:pt x="2027" y="1478"/>
                      </a:cubicBezTo>
                      <a:cubicBezTo>
                        <a:pt x="1909" y="1195"/>
                        <a:pt x="1788" y="912"/>
                        <a:pt x="1672" y="630"/>
                      </a:cubicBezTo>
                      <a:cubicBezTo>
                        <a:pt x="1644" y="563"/>
                        <a:pt x="1614" y="496"/>
                        <a:pt x="1587" y="429"/>
                      </a:cubicBezTo>
                      <a:cubicBezTo>
                        <a:pt x="1571" y="392"/>
                        <a:pt x="1562" y="356"/>
                        <a:pt x="1545" y="319"/>
                      </a:cubicBezTo>
                      <a:cubicBezTo>
                        <a:pt x="1433" y="295"/>
                        <a:pt x="1320" y="271"/>
                        <a:pt x="1208" y="247"/>
                      </a:cubicBezTo>
                      <a:cubicBezTo>
                        <a:pt x="807" y="164"/>
                        <a:pt x="401" y="83"/>
                        <a:pt x="0" y="0"/>
                      </a:cubicBezTo>
                      <a:close/>
                      <a:moveTo>
                        <a:pt x="2322" y="519"/>
                      </a:moveTo>
                      <a:cubicBezTo>
                        <a:pt x="2441" y="799"/>
                        <a:pt x="2566" y="1078"/>
                        <a:pt x="2685" y="1358"/>
                      </a:cubicBezTo>
                      <a:cubicBezTo>
                        <a:pt x="2714" y="1424"/>
                        <a:pt x="2742" y="1490"/>
                        <a:pt x="2770" y="1556"/>
                      </a:cubicBezTo>
                      <a:cubicBezTo>
                        <a:pt x="2784" y="1592"/>
                        <a:pt x="2797" y="1629"/>
                        <a:pt x="2812" y="1666"/>
                      </a:cubicBezTo>
                      <a:cubicBezTo>
                        <a:pt x="2925" y="1688"/>
                        <a:pt x="3043" y="1710"/>
                        <a:pt x="3158" y="1732"/>
                      </a:cubicBezTo>
                      <a:cubicBezTo>
                        <a:pt x="3561" y="1810"/>
                        <a:pt x="4056" y="1905"/>
                        <a:pt x="4366" y="1965"/>
                      </a:cubicBezTo>
                      <a:cubicBezTo>
                        <a:pt x="4244" y="1690"/>
                        <a:pt x="4124" y="1416"/>
                        <a:pt x="4003" y="1141"/>
                      </a:cubicBezTo>
                      <a:cubicBezTo>
                        <a:pt x="3974" y="1076"/>
                        <a:pt x="3947" y="1011"/>
                        <a:pt x="3918" y="947"/>
                      </a:cubicBezTo>
                      <a:cubicBezTo>
                        <a:pt x="3903" y="910"/>
                        <a:pt x="3883" y="874"/>
                        <a:pt x="3867" y="838"/>
                      </a:cubicBezTo>
                      <a:cubicBezTo>
                        <a:pt x="3755" y="815"/>
                        <a:pt x="3642" y="792"/>
                        <a:pt x="3530" y="769"/>
                      </a:cubicBezTo>
                      <a:cubicBezTo>
                        <a:pt x="3129" y="686"/>
                        <a:pt x="2725" y="602"/>
                        <a:pt x="2322" y="519"/>
                      </a:cubicBezTo>
                      <a:close/>
                      <a:moveTo>
                        <a:pt x="4830" y="1039"/>
                      </a:moveTo>
                      <a:cubicBezTo>
                        <a:pt x="4954" y="1313"/>
                        <a:pt x="5077" y="1586"/>
                        <a:pt x="5202" y="1860"/>
                      </a:cubicBezTo>
                      <a:cubicBezTo>
                        <a:pt x="5232" y="1930"/>
                        <a:pt x="5264" y="1998"/>
                        <a:pt x="5294" y="2067"/>
                      </a:cubicBezTo>
                      <a:cubicBezTo>
                        <a:pt x="5313" y="2108"/>
                        <a:pt x="5292" y="2145"/>
                        <a:pt x="5430" y="2171"/>
                      </a:cubicBezTo>
                      <a:cubicBezTo>
                        <a:pt x="5538" y="2192"/>
                        <a:pt x="5641" y="2214"/>
                        <a:pt x="5750" y="2235"/>
                      </a:cubicBezTo>
                      <a:cubicBezTo>
                        <a:pt x="6129" y="2308"/>
                        <a:pt x="6579" y="2394"/>
                        <a:pt x="6890" y="2453"/>
                      </a:cubicBezTo>
                      <a:cubicBezTo>
                        <a:pt x="6763" y="2184"/>
                        <a:pt x="6637" y="1915"/>
                        <a:pt x="6510" y="1646"/>
                      </a:cubicBezTo>
                      <a:cubicBezTo>
                        <a:pt x="6478" y="1578"/>
                        <a:pt x="6441" y="1511"/>
                        <a:pt x="6409" y="1443"/>
                      </a:cubicBezTo>
                      <a:cubicBezTo>
                        <a:pt x="6389" y="1402"/>
                        <a:pt x="6416" y="1366"/>
                        <a:pt x="6282" y="1339"/>
                      </a:cubicBezTo>
                      <a:cubicBezTo>
                        <a:pt x="6175" y="1317"/>
                        <a:pt x="6069" y="1294"/>
                        <a:pt x="5962" y="1272"/>
                      </a:cubicBezTo>
                      <a:cubicBezTo>
                        <a:pt x="5585" y="1194"/>
                        <a:pt x="5206" y="1116"/>
                        <a:pt x="4830" y="1039"/>
                      </a:cubicBezTo>
                      <a:close/>
                      <a:moveTo>
                        <a:pt x="7329" y="1558"/>
                      </a:moveTo>
                      <a:cubicBezTo>
                        <a:pt x="7457" y="1824"/>
                        <a:pt x="7589" y="2091"/>
                        <a:pt x="7718" y="2357"/>
                      </a:cubicBezTo>
                      <a:cubicBezTo>
                        <a:pt x="7750" y="2425"/>
                        <a:pt x="7787" y="2491"/>
                        <a:pt x="7819" y="2558"/>
                      </a:cubicBezTo>
                      <a:cubicBezTo>
                        <a:pt x="7839" y="2598"/>
                        <a:pt x="7811" y="2634"/>
                        <a:pt x="7946" y="2660"/>
                      </a:cubicBezTo>
                      <a:cubicBezTo>
                        <a:pt x="8056" y="2681"/>
                        <a:pt x="8166" y="2702"/>
                        <a:pt x="8275" y="2723"/>
                      </a:cubicBezTo>
                      <a:cubicBezTo>
                        <a:pt x="8654" y="2796"/>
                        <a:pt x="9097" y="2882"/>
                        <a:pt x="9407" y="2942"/>
                      </a:cubicBezTo>
                      <a:cubicBezTo>
                        <a:pt x="9276" y="2681"/>
                        <a:pt x="9149" y="2418"/>
                        <a:pt x="9018" y="2157"/>
                      </a:cubicBezTo>
                      <a:cubicBezTo>
                        <a:pt x="8985" y="2091"/>
                        <a:pt x="8949" y="2026"/>
                        <a:pt x="8917" y="1961"/>
                      </a:cubicBezTo>
                      <a:cubicBezTo>
                        <a:pt x="8897" y="1920"/>
                        <a:pt x="8914" y="1885"/>
                        <a:pt x="8782" y="1858"/>
                      </a:cubicBezTo>
                      <a:cubicBezTo>
                        <a:pt x="8675" y="1836"/>
                        <a:pt x="8569" y="1813"/>
                        <a:pt x="8461" y="1791"/>
                      </a:cubicBezTo>
                      <a:cubicBezTo>
                        <a:pt x="8086" y="1713"/>
                        <a:pt x="7705" y="1636"/>
                        <a:pt x="7329" y="1558"/>
                      </a:cubicBezTo>
                      <a:close/>
                      <a:moveTo>
                        <a:pt x="718" y="2034"/>
                      </a:moveTo>
                      <a:cubicBezTo>
                        <a:pt x="833" y="2322"/>
                        <a:pt x="948" y="2609"/>
                        <a:pt x="1064" y="2897"/>
                      </a:cubicBezTo>
                      <a:cubicBezTo>
                        <a:pt x="1091" y="2965"/>
                        <a:pt x="1112" y="3034"/>
                        <a:pt x="1140" y="3101"/>
                      </a:cubicBezTo>
                      <a:cubicBezTo>
                        <a:pt x="1154" y="3139"/>
                        <a:pt x="1176" y="3176"/>
                        <a:pt x="1191" y="3214"/>
                      </a:cubicBezTo>
                      <a:cubicBezTo>
                        <a:pt x="1304" y="3233"/>
                        <a:pt x="1413" y="3254"/>
                        <a:pt x="1528" y="3273"/>
                      </a:cubicBezTo>
                      <a:cubicBezTo>
                        <a:pt x="1937" y="3342"/>
                        <a:pt x="2446" y="3427"/>
                        <a:pt x="2761" y="3480"/>
                      </a:cubicBezTo>
                      <a:cubicBezTo>
                        <a:pt x="2645" y="3197"/>
                        <a:pt x="2523" y="2914"/>
                        <a:pt x="2407" y="2631"/>
                      </a:cubicBezTo>
                      <a:cubicBezTo>
                        <a:pt x="2379" y="2565"/>
                        <a:pt x="2350" y="2498"/>
                        <a:pt x="2322" y="2431"/>
                      </a:cubicBezTo>
                      <a:cubicBezTo>
                        <a:pt x="2307" y="2394"/>
                        <a:pt x="2295" y="2356"/>
                        <a:pt x="2280" y="2318"/>
                      </a:cubicBezTo>
                      <a:cubicBezTo>
                        <a:pt x="2166" y="2298"/>
                        <a:pt x="2047" y="2278"/>
                        <a:pt x="1934" y="2257"/>
                      </a:cubicBezTo>
                      <a:cubicBezTo>
                        <a:pt x="1527" y="2183"/>
                        <a:pt x="1125" y="2108"/>
                        <a:pt x="718" y="2034"/>
                      </a:cubicBezTo>
                      <a:close/>
                      <a:moveTo>
                        <a:pt x="9837" y="2077"/>
                      </a:moveTo>
                      <a:cubicBezTo>
                        <a:pt x="9974" y="2343"/>
                        <a:pt x="10115" y="2611"/>
                        <a:pt x="10251" y="2877"/>
                      </a:cubicBezTo>
                      <a:cubicBezTo>
                        <a:pt x="10286" y="2943"/>
                        <a:pt x="10318" y="3009"/>
                        <a:pt x="10352" y="3075"/>
                      </a:cubicBezTo>
                      <a:cubicBezTo>
                        <a:pt x="10379" y="3125"/>
                        <a:pt x="10394" y="3134"/>
                        <a:pt x="10555" y="3165"/>
                      </a:cubicBezTo>
                      <a:cubicBezTo>
                        <a:pt x="10635" y="3180"/>
                        <a:pt x="10711" y="3194"/>
                        <a:pt x="10792" y="3210"/>
                      </a:cubicBezTo>
                      <a:cubicBezTo>
                        <a:pt x="11170" y="3283"/>
                        <a:pt x="11621" y="3369"/>
                        <a:pt x="11932" y="3429"/>
                      </a:cubicBezTo>
                      <a:cubicBezTo>
                        <a:pt x="11790" y="3165"/>
                        <a:pt x="11650" y="2901"/>
                        <a:pt x="11509" y="2637"/>
                      </a:cubicBezTo>
                      <a:cubicBezTo>
                        <a:pt x="11472" y="2567"/>
                        <a:pt x="11437" y="2498"/>
                        <a:pt x="11400" y="2427"/>
                      </a:cubicBezTo>
                      <a:cubicBezTo>
                        <a:pt x="11370" y="2372"/>
                        <a:pt x="11064" y="2331"/>
                        <a:pt x="10893" y="2296"/>
                      </a:cubicBezTo>
                      <a:cubicBezTo>
                        <a:pt x="10542" y="2223"/>
                        <a:pt x="10190" y="2150"/>
                        <a:pt x="9837" y="2077"/>
                      </a:cubicBezTo>
                      <a:close/>
                      <a:moveTo>
                        <a:pt x="3217" y="2511"/>
                      </a:moveTo>
                      <a:cubicBezTo>
                        <a:pt x="3335" y="2791"/>
                        <a:pt x="3452" y="3071"/>
                        <a:pt x="3572" y="3351"/>
                      </a:cubicBezTo>
                      <a:cubicBezTo>
                        <a:pt x="3599" y="3417"/>
                        <a:pt x="3629" y="3483"/>
                        <a:pt x="3656" y="3549"/>
                      </a:cubicBezTo>
                      <a:cubicBezTo>
                        <a:pt x="3672" y="3586"/>
                        <a:pt x="3690" y="3623"/>
                        <a:pt x="3707" y="3660"/>
                      </a:cubicBezTo>
                      <a:cubicBezTo>
                        <a:pt x="3822" y="3679"/>
                        <a:pt x="3937" y="3697"/>
                        <a:pt x="4053" y="3717"/>
                      </a:cubicBezTo>
                      <a:cubicBezTo>
                        <a:pt x="4462" y="3786"/>
                        <a:pt x="4963" y="3870"/>
                        <a:pt x="5278" y="3923"/>
                      </a:cubicBezTo>
                      <a:cubicBezTo>
                        <a:pt x="5156" y="3648"/>
                        <a:pt x="5036" y="3374"/>
                        <a:pt x="4914" y="3099"/>
                      </a:cubicBezTo>
                      <a:cubicBezTo>
                        <a:pt x="4887" y="3034"/>
                        <a:pt x="4860" y="2968"/>
                        <a:pt x="4830" y="2903"/>
                      </a:cubicBezTo>
                      <a:cubicBezTo>
                        <a:pt x="4814" y="2867"/>
                        <a:pt x="4795" y="2831"/>
                        <a:pt x="4779" y="2795"/>
                      </a:cubicBezTo>
                      <a:cubicBezTo>
                        <a:pt x="4665" y="2774"/>
                        <a:pt x="4548" y="2754"/>
                        <a:pt x="4433" y="2733"/>
                      </a:cubicBezTo>
                      <a:cubicBezTo>
                        <a:pt x="4027" y="2659"/>
                        <a:pt x="3622" y="2585"/>
                        <a:pt x="3217" y="2511"/>
                      </a:cubicBezTo>
                      <a:close/>
                      <a:moveTo>
                        <a:pt x="5725" y="2944"/>
                      </a:moveTo>
                      <a:cubicBezTo>
                        <a:pt x="5851" y="3218"/>
                        <a:pt x="5972" y="3492"/>
                        <a:pt x="6097" y="3766"/>
                      </a:cubicBezTo>
                      <a:cubicBezTo>
                        <a:pt x="6128" y="3835"/>
                        <a:pt x="6160" y="3905"/>
                        <a:pt x="6190" y="3974"/>
                      </a:cubicBezTo>
                      <a:cubicBezTo>
                        <a:pt x="6208" y="4015"/>
                        <a:pt x="6182" y="4051"/>
                        <a:pt x="6325" y="4075"/>
                      </a:cubicBezTo>
                      <a:cubicBezTo>
                        <a:pt x="6435" y="4093"/>
                        <a:pt x="6544" y="4113"/>
                        <a:pt x="6654" y="4132"/>
                      </a:cubicBezTo>
                      <a:cubicBezTo>
                        <a:pt x="7037" y="4197"/>
                        <a:pt x="7488" y="4271"/>
                        <a:pt x="7802" y="4324"/>
                      </a:cubicBezTo>
                      <a:cubicBezTo>
                        <a:pt x="7676" y="4055"/>
                        <a:pt x="7549" y="3786"/>
                        <a:pt x="7422" y="3517"/>
                      </a:cubicBezTo>
                      <a:cubicBezTo>
                        <a:pt x="7391" y="3448"/>
                        <a:pt x="7353" y="3382"/>
                        <a:pt x="7321" y="3314"/>
                      </a:cubicBezTo>
                      <a:cubicBezTo>
                        <a:pt x="7303" y="3274"/>
                        <a:pt x="7332" y="3237"/>
                        <a:pt x="7194" y="3212"/>
                      </a:cubicBezTo>
                      <a:cubicBezTo>
                        <a:pt x="7085" y="3192"/>
                        <a:pt x="6974" y="3173"/>
                        <a:pt x="6865" y="3153"/>
                      </a:cubicBezTo>
                      <a:cubicBezTo>
                        <a:pt x="6485" y="3083"/>
                        <a:pt x="6106" y="3013"/>
                        <a:pt x="5725" y="2944"/>
                      </a:cubicBezTo>
                      <a:close/>
                      <a:moveTo>
                        <a:pt x="8225" y="3420"/>
                      </a:moveTo>
                      <a:cubicBezTo>
                        <a:pt x="8354" y="3687"/>
                        <a:pt x="8486" y="3954"/>
                        <a:pt x="8613" y="4220"/>
                      </a:cubicBezTo>
                      <a:cubicBezTo>
                        <a:pt x="8647" y="4287"/>
                        <a:pt x="8674" y="4353"/>
                        <a:pt x="8706" y="4420"/>
                      </a:cubicBezTo>
                      <a:cubicBezTo>
                        <a:pt x="8726" y="4460"/>
                        <a:pt x="8700" y="4497"/>
                        <a:pt x="8841" y="4520"/>
                      </a:cubicBezTo>
                      <a:cubicBezTo>
                        <a:pt x="8951" y="4539"/>
                        <a:pt x="9059" y="4557"/>
                        <a:pt x="9170" y="4576"/>
                      </a:cubicBezTo>
                      <a:cubicBezTo>
                        <a:pt x="9552" y="4640"/>
                        <a:pt x="10004" y="4717"/>
                        <a:pt x="10319" y="4770"/>
                      </a:cubicBezTo>
                      <a:cubicBezTo>
                        <a:pt x="10188" y="4509"/>
                        <a:pt x="10062" y="4246"/>
                        <a:pt x="9930" y="3985"/>
                      </a:cubicBezTo>
                      <a:cubicBezTo>
                        <a:pt x="9898" y="3919"/>
                        <a:pt x="9861" y="3854"/>
                        <a:pt x="9829" y="3788"/>
                      </a:cubicBezTo>
                      <a:cubicBezTo>
                        <a:pt x="9809" y="3749"/>
                        <a:pt x="9830" y="3713"/>
                        <a:pt x="9694" y="3688"/>
                      </a:cubicBezTo>
                      <a:cubicBezTo>
                        <a:pt x="9585" y="3668"/>
                        <a:pt x="9481" y="3649"/>
                        <a:pt x="9373" y="3629"/>
                      </a:cubicBezTo>
                      <a:cubicBezTo>
                        <a:pt x="8992" y="3560"/>
                        <a:pt x="8605" y="3490"/>
                        <a:pt x="8225" y="3420"/>
                      </a:cubicBezTo>
                      <a:close/>
                      <a:moveTo>
                        <a:pt x="10732" y="3897"/>
                      </a:moveTo>
                      <a:cubicBezTo>
                        <a:pt x="10868" y="4163"/>
                        <a:pt x="11002" y="4428"/>
                        <a:pt x="11138" y="4694"/>
                      </a:cubicBezTo>
                      <a:cubicBezTo>
                        <a:pt x="11172" y="4761"/>
                        <a:pt x="11205" y="4828"/>
                        <a:pt x="11239" y="4895"/>
                      </a:cubicBezTo>
                      <a:cubicBezTo>
                        <a:pt x="11265" y="4944"/>
                        <a:pt x="11281" y="4950"/>
                        <a:pt x="11450" y="4978"/>
                      </a:cubicBezTo>
                      <a:cubicBezTo>
                        <a:pt x="11531" y="4992"/>
                        <a:pt x="11614" y="5005"/>
                        <a:pt x="11695" y="5019"/>
                      </a:cubicBezTo>
                      <a:cubicBezTo>
                        <a:pt x="12079" y="5084"/>
                        <a:pt x="12529" y="5161"/>
                        <a:pt x="12843" y="5213"/>
                      </a:cubicBezTo>
                      <a:cubicBezTo>
                        <a:pt x="12702" y="4950"/>
                        <a:pt x="12563" y="4686"/>
                        <a:pt x="12421" y="4422"/>
                      </a:cubicBezTo>
                      <a:cubicBezTo>
                        <a:pt x="12384" y="4352"/>
                        <a:pt x="12349" y="4280"/>
                        <a:pt x="12311" y="4210"/>
                      </a:cubicBezTo>
                      <a:cubicBezTo>
                        <a:pt x="12283" y="4157"/>
                        <a:pt x="11969" y="4123"/>
                        <a:pt x="11796" y="4091"/>
                      </a:cubicBezTo>
                      <a:cubicBezTo>
                        <a:pt x="11441" y="4026"/>
                        <a:pt x="11088" y="3962"/>
                        <a:pt x="10732" y="3897"/>
                      </a:cubicBezTo>
                      <a:close/>
                      <a:moveTo>
                        <a:pt x="1613" y="4071"/>
                      </a:moveTo>
                      <a:cubicBezTo>
                        <a:pt x="1724" y="4349"/>
                        <a:pt x="1831" y="4627"/>
                        <a:pt x="1942" y="4905"/>
                      </a:cubicBezTo>
                      <a:cubicBezTo>
                        <a:pt x="1970" y="4973"/>
                        <a:pt x="1999" y="5041"/>
                        <a:pt x="2027" y="5109"/>
                      </a:cubicBezTo>
                      <a:cubicBezTo>
                        <a:pt x="2041" y="5146"/>
                        <a:pt x="2053" y="5183"/>
                        <a:pt x="2069" y="5220"/>
                      </a:cubicBezTo>
                      <a:cubicBezTo>
                        <a:pt x="2085" y="5263"/>
                        <a:pt x="2226" y="5272"/>
                        <a:pt x="2373" y="5293"/>
                      </a:cubicBezTo>
                      <a:cubicBezTo>
                        <a:pt x="2805" y="5356"/>
                        <a:pt x="3356" y="5435"/>
                        <a:pt x="3673" y="5481"/>
                      </a:cubicBezTo>
                      <a:cubicBezTo>
                        <a:pt x="3556" y="5199"/>
                        <a:pt x="3435" y="4915"/>
                        <a:pt x="3319" y="4633"/>
                      </a:cubicBezTo>
                      <a:cubicBezTo>
                        <a:pt x="3291" y="4566"/>
                        <a:pt x="3262" y="4499"/>
                        <a:pt x="3234" y="4432"/>
                      </a:cubicBezTo>
                      <a:cubicBezTo>
                        <a:pt x="3220" y="4395"/>
                        <a:pt x="3208" y="4357"/>
                        <a:pt x="3192" y="4320"/>
                      </a:cubicBezTo>
                      <a:cubicBezTo>
                        <a:pt x="3077" y="4302"/>
                        <a:pt x="2961" y="4283"/>
                        <a:pt x="2846" y="4265"/>
                      </a:cubicBezTo>
                      <a:cubicBezTo>
                        <a:pt x="2435" y="4200"/>
                        <a:pt x="2023" y="4136"/>
                        <a:pt x="1613" y="4071"/>
                      </a:cubicBezTo>
                      <a:close/>
                      <a:moveTo>
                        <a:pt x="4112" y="4502"/>
                      </a:moveTo>
                      <a:cubicBezTo>
                        <a:pt x="4227" y="4772"/>
                        <a:pt x="4343" y="5043"/>
                        <a:pt x="4458" y="5314"/>
                      </a:cubicBezTo>
                      <a:cubicBezTo>
                        <a:pt x="4486" y="5380"/>
                        <a:pt x="4514" y="5448"/>
                        <a:pt x="4543" y="5514"/>
                      </a:cubicBezTo>
                      <a:cubicBezTo>
                        <a:pt x="4558" y="5550"/>
                        <a:pt x="4578" y="5586"/>
                        <a:pt x="4594" y="5622"/>
                      </a:cubicBezTo>
                      <a:cubicBezTo>
                        <a:pt x="4611" y="5665"/>
                        <a:pt x="4752" y="5673"/>
                        <a:pt x="4898" y="5694"/>
                      </a:cubicBezTo>
                      <a:cubicBezTo>
                        <a:pt x="5329" y="5757"/>
                        <a:pt x="5872" y="5836"/>
                        <a:pt x="6190" y="5882"/>
                      </a:cubicBezTo>
                      <a:cubicBezTo>
                        <a:pt x="6068" y="5607"/>
                        <a:pt x="5948" y="5331"/>
                        <a:pt x="5826" y="5056"/>
                      </a:cubicBezTo>
                      <a:cubicBezTo>
                        <a:pt x="5797" y="4991"/>
                        <a:pt x="5772" y="4927"/>
                        <a:pt x="5742" y="4862"/>
                      </a:cubicBezTo>
                      <a:cubicBezTo>
                        <a:pt x="5726" y="4826"/>
                        <a:pt x="5708" y="4790"/>
                        <a:pt x="5691" y="4753"/>
                      </a:cubicBezTo>
                      <a:cubicBezTo>
                        <a:pt x="5577" y="4735"/>
                        <a:pt x="5460" y="4717"/>
                        <a:pt x="5345" y="4698"/>
                      </a:cubicBezTo>
                      <a:cubicBezTo>
                        <a:pt x="4934" y="4633"/>
                        <a:pt x="4523" y="4567"/>
                        <a:pt x="4112" y="4502"/>
                      </a:cubicBezTo>
                      <a:close/>
                      <a:moveTo>
                        <a:pt x="6620" y="4892"/>
                      </a:moveTo>
                      <a:cubicBezTo>
                        <a:pt x="6740" y="5159"/>
                        <a:pt x="6863" y="5424"/>
                        <a:pt x="6983" y="5690"/>
                      </a:cubicBezTo>
                      <a:cubicBezTo>
                        <a:pt x="7013" y="5758"/>
                        <a:pt x="7045" y="5826"/>
                        <a:pt x="7076" y="5894"/>
                      </a:cubicBezTo>
                      <a:cubicBezTo>
                        <a:pt x="7093" y="5932"/>
                        <a:pt x="7109" y="5971"/>
                        <a:pt x="7127" y="6009"/>
                      </a:cubicBezTo>
                      <a:cubicBezTo>
                        <a:pt x="7224" y="6023"/>
                        <a:pt x="7324" y="6038"/>
                        <a:pt x="7422" y="6052"/>
                      </a:cubicBezTo>
                      <a:cubicBezTo>
                        <a:pt x="7855" y="6114"/>
                        <a:pt x="8397" y="6194"/>
                        <a:pt x="8714" y="6240"/>
                      </a:cubicBezTo>
                      <a:cubicBezTo>
                        <a:pt x="8587" y="5971"/>
                        <a:pt x="8461" y="5702"/>
                        <a:pt x="8334" y="5432"/>
                      </a:cubicBezTo>
                      <a:cubicBezTo>
                        <a:pt x="8303" y="5364"/>
                        <a:pt x="8274" y="5296"/>
                        <a:pt x="8241" y="5228"/>
                      </a:cubicBezTo>
                      <a:cubicBezTo>
                        <a:pt x="8223" y="5188"/>
                        <a:pt x="8249" y="5150"/>
                        <a:pt x="8106" y="5128"/>
                      </a:cubicBezTo>
                      <a:cubicBezTo>
                        <a:pt x="7995" y="5110"/>
                        <a:pt x="7887" y="5094"/>
                        <a:pt x="7777" y="5076"/>
                      </a:cubicBezTo>
                      <a:cubicBezTo>
                        <a:pt x="7392" y="5015"/>
                        <a:pt x="7006" y="4954"/>
                        <a:pt x="6620" y="4892"/>
                      </a:cubicBezTo>
                      <a:close/>
                      <a:moveTo>
                        <a:pt x="9120" y="5283"/>
                      </a:moveTo>
                      <a:cubicBezTo>
                        <a:pt x="9245" y="5541"/>
                        <a:pt x="9374" y="5799"/>
                        <a:pt x="9500" y="6058"/>
                      </a:cubicBezTo>
                      <a:cubicBezTo>
                        <a:pt x="9531" y="6124"/>
                        <a:pt x="9561" y="6190"/>
                        <a:pt x="9592" y="6256"/>
                      </a:cubicBezTo>
                      <a:cubicBezTo>
                        <a:pt x="9611" y="6293"/>
                        <a:pt x="9625" y="6330"/>
                        <a:pt x="9643" y="6367"/>
                      </a:cubicBezTo>
                      <a:cubicBezTo>
                        <a:pt x="9741" y="6381"/>
                        <a:pt x="9840" y="6395"/>
                        <a:pt x="9939" y="6409"/>
                      </a:cubicBezTo>
                      <a:cubicBezTo>
                        <a:pt x="10371" y="6472"/>
                        <a:pt x="10922" y="6551"/>
                        <a:pt x="11239" y="6598"/>
                      </a:cubicBezTo>
                      <a:cubicBezTo>
                        <a:pt x="11107" y="6336"/>
                        <a:pt x="10973" y="6074"/>
                        <a:pt x="10842" y="5812"/>
                      </a:cubicBezTo>
                      <a:cubicBezTo>
                        <a:pt x="10809" y="5747"/>
                        <a:pt x="10774" y="5682"/>
                        <a:pt x="10741" y="5616"/>
                      </a:cubicBezTo>
                      <a:cubicBezTo>
                        <a:pt x="10722" y="5577"/>
                        <a:pt x="10747" y="5540"/>
                        <a:pt x="10606" y="5518"/>
                      </a:cubicBezTo>
                      <a:cubicBezTo>
                        <a:pt x="10495" y="5500"/>
                        <a:pt x="10386" y="5482"/>
                        <a:pt x="10276" y="5465"/>
                      </a:cubicBezTo>
                      <a:cubicBezTo>
                        <a:pt x="9891" y="5404"/>
                        <a:pt x="9505" y="5344"/>
                        <a:pt x="9120" y="5283"/>
                      </a:cubicBezTo>
                      <a:close/>
                      <a:moveTo>
                        <a:pt x="11805" y="5716"/>
                      </a:moveTo>
                      <a:cubicBezTo>
                        <a:pt x="11938" y="5975"/>
                        <a:pt x="12068" y="6233"/>
                        <a:pt x="12202" y="6491"/>
                      </a:cubicBezTo>
                      <a:cubicBezTo>
                        <a:pt x="12235" y="6556"/>
                        <a:pt x="12270" y="6620"/>
                        <a:pt x="12303" y="6685"/>
                      </a:cubicBezTo>
                      <a:cubicBezTo>
                        <a:pt x="12325" y="6727"/>
                        <a:pt x="12294" y="6759"/>
                        <a:pt x="12447" y="6782"/>
                      </a:cubicBezTo>
                      <a:cubicBezTo>
                        <a:pt x="12541" y="6795"/>
                        <a:pt x="12631" y="6809"/>
                        <a:pt x="12725" y="6822"/>
                      </a:cubicBezTo>
                      <a:cubicBezTo>
                        <a:pt x="13127" y="6881"/>
                        <a:pt x="13615" y="6952"/>
                        <a:pt x="13933" y="6998"/>
                      </a:cubicBezTo>
                      <a:cubicBezTo>
                        <a:pt x="13792" y="6735"/>
                        <a:pt x="13653" y="6471"/>
                        <a:pt x="13511" y="6207"/>
                      </a:cubicBezTo>
                      <a:cubicBezTo>
                        <a:pt x="13474" y="6136"/>
                        <a:pt x="13439" y="6065"/>
                        <a:pt x="13401" y="5994"/>
                      </a:cubicBezTo>
                      <a:cubicBezTo>
                        <a:pt x="13373" y="5943"/>
                        <a:pt x="13062" y="5914"/>
                        <a:pt x="12886" y="5886"/>
                      </a:cubicBezTo>
                      <a:cubicBezTo>
                        <a:pt x="12527" y="5829"/>
                        <a:pt x="12165" y="5773"/>
                        <a:pt x="11805" y="5716"/>
                      </a:cubicBezTo>
                      <a:close/>
                      <a:moveTo>
                        <a:pt x="2322" y="6148"/>
                      </a:moveTo>
                      <a:cubicBezTo>
                        <a:pt x="2433" y="6426"/>
                        <a:pt x="2550" y="6704"/>
                        <a:pt x="2660" y="6982"/>
                      </a:cubicBezTo>
                      <a:cubicBezTo>
                        <a:pt x="2688" y="7050"/>
                        <a:pt x="2717" y="7120"/>
                        <a:pt x="2744" y="7188"/>
                      </a:cubicBezTo>
                      <a:cubicBezTo>
                        <a:pt x="2758" y="7225"/>
                        <a:pt x="2772" y="7262"/>
                        <a:pt x="2787" y="7299"/>
                      </a:cubicBezTo>
                      <a:cubicBezTo>
                        <a:pt x="2804" y="7343"/>
                        <a:pt x="2939" y="7345"/>
                        <a:pt x="3091" y="7364"/>
                      </a:cubicBezTo>
                      <a:cubicBezTo>
                        <a:pt x="3529" y="7418"/>
                        <a:pt x="4086" y="7486"/>
                        <a:pt x="4408" y="7526"/>
                      </a:cubicBezTo>
                      <a:cubicBezTo>
                        <a:pt x="4293" y="7252"/>
                        <a:pt x="4175" y="6977"/>
                        <a:pt x="4062" y="6704"/>
                      </a:cubicBezTo>
                      <a:cubicBezTo>
                        <a:pt x="4034" y="6637"/>
                        <a:pt x="4005" y="6571"/>
                        <a:pt x="3977" y="6504"/>
                      </a:cubicBezTo>
                      <a:cubicBezTo>
                        <a:pt x="3962" y="6467"/>
                        <a:pt x="3950" y="6430"/>
                        <a:pt x="3935" y="6393"/>
                      </a:cubicBezTo>
                      <a:cubicBezTo>
                        <a:pt x="3917" y="6350"/>
                        <a:pt x="3778" y="6345"/>
                        <a:pt x="3631" y="6326"/>
                      </a:cubicBezTo>
                      <a:cubicBezTo>
                        <a:pt x="3196" y="6267"/>
                        <a:pt x="2756" y="6207"/>
                        <a:pt x="2322" y="6148"/>
                      </a:cubicBezTo>
                      <a:close/>
                      <a:moveTo>
                        <a:pt x="5007" y="6495"/>
                      </a:moveTo>
                      <a:cubicBezTo>
                        <a:pt x="5121" y="6766"/>
                        <a:pt x="5238" y="7037"/>
                        <a:pt x="5354" y="7307"/>
                      </a:cubicBezTo>
                      <a:cubicBezTo>
                        <a:pt x="5380" y="7374"/>
                        <a:pt x="5410" y="7441"/>
                        <a:pt x="5438" y="7507"/>
                      </a:cubicBezTo>
                      <a:cubicBezTo>
                        <a:pt x="5453" y="7543"/>
                        <a:pt x="5464" y="7578"/>
                        <a:pt x="5480" y="7614"/>
                      </a:cubicBezTo>
                      <a:cubicBezTo>
                        <a:pt x="5498" y="7657"/>
                        <a:pt x="5643" y="7661"/>
                        <a:pt x="5793" y="7679"/>
                      </a:cubicBezTo>
                      <a:cubicBezTo>
                        <a:pt x="6230" y="7732"/>
                        <a:pt x="6780" y="7799"/>
                        <a:pt x="7101" y="7839"/>
                      </a:cubicBezTo>
                      <a:cubicBezTo>
                        <a:pt x="6985" y="7572"/>
                        <a:pt x="6873" y="7307"/>
                        <a:pt x="6755" y="7041"/>
                      </a:cubicBezTo>
                      <a:cubicBezTo>
                        <a:pt x="6727" y="6976"/>
                        <a:pt x="6691" y="6910"/>
                        <a:pt x="6662" y="6845"/>
                      </a:cubicBezTo>
                      <a:cubicBezTo>
                        <a:pt x="6647" y="6810"/>
                        <a:pt x="6636" y="6774"/>
                        <a:pt x="6620" y="6739"/>
                      </a:cubicBezTo>
                      <a:cubicBezTo>
                        <a:pt x="6601" y="6696"/>
                        <a:pt x="6454" y="6691"/>
                        <a:pt x="6308" y="6671"/>
                      </a:cubicBezTo>
                      <a:cubicBezTo>
                        <a:pt x="5874" y="6612"/>
                        <a:pt x="5440" y="6554"/>
                        <a:pt x="5007" y="6495"/>
                      </a:cubicBezTo>
                      <a:close/>
                      <a:moveTo>
                        <a:pt x="7515" y="6841"/>
                      </a:moveTo>
                      <a:cubicBezTo>
                        <a:pt x="7635" y="7107"/>
                        <a:pt x="7749" y="7374"/>
                        <a:pt x="7870" y="7640"/>
                      </a:cubicBezTo>
                      <a:cubicBezTo>
                        <a:pt x="7901" y="7708"/>
                        <a:pt x="7933" y="7775"/>
                        <a:pt x="7963" y="7843"/>
                      </a:cubicBezTo>
                      <a:cubicBezTo>
                        <a:pt x="7980" y="7881"/>
                        <a:pt x="7997" y="7919"/>
                        <a:pt x="8013" y="7957"/>
                      </a:cubicBezTo>
                      <a:cubicBezTo>
                        <a:pt x="8113" y="7969"/>
                        <a:pt x="8218" y="7982"/>
                        <a:pt x="8317" y="7994"/>
                      </a:cubicBezTo>
                      <a:cubicBezTo>
                        <a:pt x="8755" y="8047"/>
                        <a:pt x="9305" y="8114"/>
                        <a:pt x="9626" y="8153"/>
                      </a:cubicBezTo>
                      <a:cubicBezTo>
                        <a:pt x="9503" y="7892"/>
                        <a:pt x="9377" y="7632"/>
                        <a:pt x="9255" y="7370"/>
                      </a:cubicBezTo>
                      <a:cubicBezTo>
                        <a:pt x="9222" y="7303"/>
                        <a:pt x="9193" y="7237"/>
                        <a:pt x="9162" y="7170"/>
                      </a:cubicBezTo>
                      <a:cubicBezTo>
                        <a:pt x="9144" y="7133"/>
                        <a:pt x="9128" y="7095"/>
                        <a:pt x="9111" y="7058"/>
                      </a:cubicBezTo>
                      <a:cubicBezTo>
                        <a:pt x="9012" y="7044"/>
                        <a:pt x="8914" y="7030"/>
                        <a:pt x="8816" y="7017"/>
                      </a:cubicBezTo>
                      <a:cubicBezTo>
                        <a:pt x="8382" y="6958"/>
                        <a:pt x="7949" y="6900"/>
                        <a:pt x="7515" y="6841"/>
                      </a:cubicBezTo>
                      <a:close/>
                      <a:moveTo>
                        <a:pt x="10192" y="7188"/>
                      </a:moveTo>
                      <a:cubicBezTo>
                        <a:pt x="10316" y="7447"/>
                        <a:pt x="10448" y="7705"/>
                        <a:pt x="10572" y="7963"/>
                      </a:cubicBezTo>
                      <a:cubicBezTo>
                        <a:pt x="10603" y="8030"/>
                        <a:pt x="10633" y="8096"/>
                        <a:pt x="10665" y="8162"/>
                      </a:cubicBezTo>
                      <a:cubicBezTo>
                        <a:pt x="10684" y="8198"/>
                        <a:pt x="10699" y="8235"/>
                        <a:pt x="10716" y="8272"/>
                      </a:cubicBezTo>
                      <a:cubicBezTo>
                        <a:pt x="10815" y="8284"/>
                        <a:pt x="10919" y="8297"/>
                        <a:pt x="11020" y="8309"/>
                      </a:cubicBezTo>
                      <a:cubicBezTo>
                        <a:pt x="11456" y="8362"/>
                        <a:pt x="12007" y="8429"/>
                        <a:pt x="12328" y="8468"/>
                      </a:cubicBezTo>
                      <a:cubicBezTo>
                        <a:pt x="12202" y="8214"/>
                        <a:pt x="12076" y="7961"/>
                        <a:pt x="11948" y="7708"/>
                      </a:cubicBezTo>
                      <a:cubicBezTo>
                        <a:pt x="11916" y="7643"/>
                        <a:pt x="11879" y="7578"/>
                        <a:pt x="11847" y="7513"/>
                      </a:cubicBezTo>
                      <a:cubicBezTo>
                        <a:pt x="11829" y="7477"/>
                        <a:pt x="11815" y="7440"/>
                        <a:pt x="11796" y="7403"/>
                      </a:cubicBezTo>
                      <a:cubicBezTo>
                        <a:pt x="11697" y="7390"/>
                        <a:pt x="11600" y="7378"/>
                        <a:pt x="11501" y="7364"/>
                      </a:cubicBezTo>
                      <a:cubicBezTo>
                        <a:pt x="11065" y="7306"/>
                        <a:pt x="10627" y="7247"/>
                        <a:pt x="10192" y="7188"/>
                      </a:cubicBezTo>
                      <a:close/>
                      <a:moveTo>
                        <a:pt x="12700" y="7534"/>
                      </a:moveTo>
                      <a:cubicBezTo>
                        <a:pt x="12832" y="7792"/>
                        <a:pt x="12963" y="8050"/>
                        <a:pt x="13097" y="8309"/>
                      </a:cubicBezTo>
                      <a:cubicBezTo>
                        <a:pt x="13130" y="8374"/>
                        <a:pt x="13164" y="8440"/>
                        <a:pt x="13198" y="8505"/>
                      </a:cubicBezTo>
                      <a:cubicBezTo>
                        <a:pt x="13219" y="8546"/>
                        <a:pt x="13183" y="8580"/>
                        <a:pt x="13342" y="8599"/>
                      </a:cubicBezTo>
                      <a:cubicBezTo>
                        <a:pt x="13436" y="8611"/>
                        <a:pt x="13534" y="8622"/>
                        <a:pt x="13629" y="8634"/>
                      </a:cubicBezTo>
                      <a:cubicBezTo>
                        <a:pt x="14036" y="8684"/>
                        <a:pt x="14522" y="8744"/>
                        <a:pt x="14845" y="8783"/>
                      </a:cubicBezTo>
                      <a:cubicBezTo>
                        <a:pt x="14710" y="8528"/>
                        <a:pt x="14577" y="8272"/>
                        <a:pt x="14439" y="8016"/>
                      </a:cubicBezTo>
                      <a:cubicBezTo>
                        <a:pt x="14409" y="7956"/>
                        <a:pt x="14372" y="7897"/>
                        <a:pt x="14338" y="7837"/>
                      </a:cubicBezTo>
                      <a:cubicBezTo>
                        <a:pt x="14317" y="7795"/>
                        <a:pt x="14351" y="7758"/>
                        <a:pt x="14195" y="7736"/>
                      </a:cubicBezTo>
                      <a:cubicBezTo>
                        <a:pt x="14100" y="7724"/>
                        <a:pt x="14000" y="7710"/>
                        <a:pt x="13907" y="7697"/>
                      </a:cubicBezTo>
                      <a:cubicBezTo>
                        <a:pt x="13504" y="7643"/>
                        <a:pt x="13104" y="7589"/>
                        <a:pt x="12700" y="7534"/>
                      </a:cubicBezTo>
                      <a:close/>
                      <a:moveTo>
                        <a:pt x="3217" y="8184"/>
                      </a:moveTo>
                      <a:cubicBezTo>
                        <a:pt x="3328" y="8462"/>
                        <a:pt x="3444" y="8740"/>
                        <a:pt x="3555" y="9018"/>
                      </a:cubicBezTo>
                      <a:cubicBezTo>
                        <a:pt x="3583" y="9087"/>
                        <a:pt x="3610" y="9154"/>
                        <a:pt x="3639" y="9223"/>
                      </a:cubicBezTo>
                      <a:cubicBezTo>
                        <a:pt x="3653" y="9260"/>
                        <a:pt x="3668" y="9298"/>
                        <a:pt x="3682" y="9335"/>
                      </a:cubicBezTo>
                      <a:cubicBezTo>
                        <a:pt x="3701" y="9379"/>
                        <a:pt x="3838" y="9379"/>
                        <a:pt x="3994" y="9394"/>
                      </a:cubicBezTo>
                      <a:cubicBezTo>
                        <a:pt x="4436" y="9438"/>
                        <a:pt x="4994" y="9493"/>
                        <a:pt x="5320" y="9525"/>
                      </a:cubicBezTo>
                      <a:cubicBezTo>
                        <a:pt x="5206" y="9252"/>
                        <a:pt x="5096" y="8979"/>
                        <a:pt x="4982" y="8705"/>
                      </a:cubicBezTo>
                      <a:cubicBezTo>
                        <a:pt x="4954" y="8638"/>
                        <a:pt x="4924" y="8570"/>
                        <a:pt x="4898" y="8503"/>
                      </a:cubicBezTo>
                      <a:cubicBezTo>
                        <a:pt x="4882" y="8467"/>
                        <a:pt x="4862" y="8431"/>
                        <a:pt x="4847" y="8395"/>
                      </a:cubicBezTo>
                      <a:cubicBezTo>
                        <a:pt x="4829" y="8351"/>
                        <a:pt x="4686" y="8348"/>
                        <a:pt x="4534" y="8331"/>
                      </a:cubicBezTo>
                      <a:cubicBezTo>
                        <a:pt x="4095" y="8282"/>
                        <a:pt x="3657" y="8234"/>
                        <a:pt x="3217" y="8184"/>
                      </a:cubicBezTo>
                      <a:close/>
                      <a:moveTo>
                        <a:pt x="5725" y="8487"/>
                      </a:moveTo>
                      <a:cubicBezTo>
                        <a:pt x="5839" y="8757"/>
                        <a:pt x="5949" y="9028"/>
                        <a:pt x="6063" y="9298"/>
                      </a:cubicBezTo>
                      <a:cubicBezTo>
                        <a:pt x="6091" y="9365"/>
                        <a:pt x="6127" y="9432"/>
                        <a:pt x="6156" y="9499"/>
                      </a:cubicBezTo>
                      <a:cubicBezTo>
                        <a:pt x="6171" y="9535"/>
                        <a:pt x="6184" y="9571"/>
                        <a:pt x="6198" y="9607"/>
                      </a:cubicBezTo>
                      <a:cubicBezTo>
                        <a:pt x="6216" y="9650"/>
                        <a:pt x="6356" y="9649"/>
                        <a:pt x="6510" y="9664"/>
                      </a:cubicBezTo>
                      <a:cubicBezTo>
                        <a:pt x="6952" y="9708"/>
                        <a:pt x="7510" y="9765"/>
                        <a:pt x="7836" y="9797"/>
                      </a:cubicBezTo>
                      <a:cubicBezTo>
                        <a:pt x="7718" y="9531"/>
                        <a:pt x="7599" y="9266"/>
                        <a:pt x="7481" y="9000"/>
                      </a:cubicBezTo>
                      <a:cubicBezTo>
                        <a:pt x="7453" y="8934"/>
                        <a:pt x="7427" y="8869"/>
                        <a:pt x="7397" y="8804"/>
                      </a:cubicBezTo>
                      <a:cubicBezTo>
                        <a:pt x="7382" y="8768"/>
                        <a:pt x="7370" y="8733"/>
                        <a:pt x="7355" y="8697"/>
                      </a:cubicBezTo>
                      <a:cubicBezTo>
                        <a:pt x="7337" y="8654"/>
                        <a:pt x="7191" y="8651"/>
                        <a:pt x="7042" y="8634"/>
                      </a:cubicBezTo>
                      <a:cubicBezTo>
                        <a:pt x="6603" y="8584"/>
                        <a:pt x="6163" y="8536"/>
                        <a:pt x="5725" y="8487"/>
                      </a:cubicBezTo>
                      <a:close/>
                      <a:moveTo>
                        <a:pt x="8402" y="8746"/>
                      </a:moveTo>
                      <a:cubicBezTo>
                        <a:pt x="8524" y="9012"/>
                        <a:pt x="8644" y="9278"/>
                        <a:pt x="8765" y="9544"/>
                      </a:cubicBezTo>
                      <a:cubicBezTo>
                        <a:pt x="8794" y="9612"/>
                        <a:pt x="8827" y="9680"/>
                        <a:pt x="8858" y="9748"/>
                      </a:cubicBezTo>
                      <a:cubicBezTo>
                        <a:pt x="8876" y="9786"/>
                        <a:pt x="8892" y="9824"/>
                        <a:pt x="8909" y="9863"/>
                      </a:cubicBezTo>
                      <a:cubicBezTo>
                        <a:pt x="9008" y="9873"/>
                        <a:pt x="9112" y="9883"/>
                        <a:pt x="9213" y="9893"/>
                      </a:cubicBezTo>
                      <a:cubicBezTo>
                        <a:pt x="9655" y="9937"/>
                        <a:pt x="10213" y="9992"/>
                        <a:pt x="10538" y="10024"/>
                      </a:cubicBezTo>
                      <a:cubicBezTo>
                        <a:pt x="10415" y="9763"/>
                        <a:pt x="10299" y="9502"/>
                        <a:pt x="10175" y="9241"/>
                      </a:cubicBezTo>
                      <a:cubicBezTo>
                        <a:pt x="10144" y="9174"/>
                        <a:pt x="10106" y="9107"/>
                        <a:pt x="10074" y="9041"/>
                      </a:cubicBezTo>
                      <a:cubicBezTo>
                        <a:pt x="10057" y="9003"/>
                        <a:pt x="10041" y="8965"/>
                        <a:pt x="10023" y="8928"/>
                      </a:cubicBezTo>
                      <a:cubicBezTo>
                        <a:pt x="9925" y="8917"/>
                        <a:pt x="9819" y="8907"/>
                        <a:pt x="9719" y="8896"/>
                      </a:cubicBezTo>
                      <a:cubicBezTo>
                        <a:pt x="9280" y="8846"/>
                        <a:pt x="8842" y="8796"/>
                        <a:pt x="8402" y="8746"/>
                      </a:cubicBezTo>
                      <a:close/>
                      <a:moveTo>
                        <a:pt x="11087" y="9049"/>
                      </a:moveTo>
                      <a:cubicBezTo>
                        <a:pt x="11212" y="9307"/>
                        <a:pt x="11342" y="9567"/>
                        <a:pt x="11467" y="9826"/>
                      </a:cubicBezTo>
                      <a:cubicBezTo>
                        <a:pt x="11499" y="9892"/>
                        <a:pt x="11527" y="9956"/>
                        <a:pt x="11560" y="10022"/>
                      </a:cubicBezTo>
                      <a:cubicBezTo>
                        <a:pt x="11577" y="10059"/>
                        <a:pt x="11592" y="10097"/>
                        <a:pt x="11611" y="10135"/>
                      </a:cubicBezTo>
                      <a:cubicBezTo>
                        <a:pt x="11711" y="10144"/>
                        <a:pt x="11813" y="10153"/>
                        <a:pt x="11915" y="10163"/>
                      </a:cubicBezTo>
                      <a:cubicBezTo>
                        <a:pt x="12356" y="10207"/>
                        <a:pt x="12915" y="10264"/>
                        <a:pt x="13240" y="10296"/>
                      </a:cubicBezTo>
                      <a:cubicBezTo>
                        <a:pt x="13112" y="10043"/>
                        <a:pt x="12989" y="9789"/>
                        <a:pt x="12860" y="9535"/>
                      </a:cubicBezTo>
                      <a:cubicBezTo>
                        <a:pt x="12829" y="9471"/>
                        <a:pt x="12791" y="9406"/>
                        <a:pt x="12759" y="9341"/>
                      </a:cubicBezTo>
                      <a:cubicBezTo>
                        <a:pt x="12742" y="9305"/>
                        <a:pt x="12727" y="9267"/>
                        <a:pt x="12708" y="9231"/>
                      </a:cubicBezTo>
                      <a:cubicBezTo>
                        <a:pt x="12608" y="9220"/>
                        <a:pt x="12505" y="9209"/>
                        <a:pt x="12404" y="9198"/>
                      </a:cubicBezTo>
                      <a:cubicBezTo>
                        <a:pt x="11965" y="9149"/>
                        <a:pt x="11526" y="9098"/>
                        <a:pt x="11087" y="9049"/>
                      </a:cubicBezTo>
                      <a:close/>
                      <a:moveTo>
                        <a:pt x="13595" y="9354"/>
                      </a:moveTo>
                      <a:cubicBezTo>
                        <a:pt x="13726" y="9612"/>
                        <a:pt x="13860" y="9870"/>
                        <a:pt x="13992" y="10128"/>
                      </a:cubicBezTo>
                      <a:cubicBezTo>
                        <a:pt x="14025" y="10193"/>
                        <a:pt x="14059" y="10257"/>
                        <a:pt x="14093" y="10323"/>
                      </a:cubicBezTo>
                      <a:cubicBezTo>
                        <a:pt x="14113" y="10362"/>
                        <a:pt x="14074" y="10398"/>
                        <a:pt x="14237" y="10415"/>
                      </a:cubicBezTo>
                      <a:cubicBezTo>
                        <a:pt x="14333" y="10424"/>
                        <a:pt x="14427" y="10434"/>
                        <a:pt x="14524" y="10443"/>
                      </a:cubicBezTo>
                      <a:cubicBezTo>
                        <a:pt x="14935" y="10484"/>
                        <a:pt x="15432" y="10535"/>
                        <a:pt x="15757" y="10568"/>
                      </a:cubicBezTo>
                      <a:cubicBezTo>
                        <a:pt x="15620" y="10312"/>
                        <a:pt x="15489" y="10057"/>
                        <a:pt x="15351" y="9801"/>
                      </a:cubicBezTo>
                      <a:cubicBezTo>
                        <a:pt x="15318" y="9741"/>
                        <a:pt x="15291" y="9681"/>
                        <a:pt x="15258" y="9621"/>
                      </a:cubicBezTo>
                      <a:cubicBezTo>
                        <a:pt x="15237" y="9580"/>
                        <a:pt x="15271" y="9542"/>
                        <a:pt x="15106" y="9523"/>
                      </a:cubicBezTo>
                      <a:cubicBezTo>
                        <a:pt x="15012" y="9512"/>
                        <a:pt x="14916" y="9501"/>
                        <a:pt x="14819" y="9491"/>
                      </a:cubicBezTo>
                      <a:cubicBezTo>
                        <a:pt x="14410" y="9444"/>
                        <a:pt x="14004" y="9400"/>
                        <a:pt x="13595" y="9354"/>
                      </a:cubicBezTo>
                      <a:close/>
                      <a:moveTo>
                        <a:pt x="3935" y="10218"/>
                      </a:moveTo>
                      <a:cubicBezTo>
                        <a:pt x="4046" y="10496"/>
                        <a:pt x="4153" y="10774"/>
                        <a:pt x="4264" y="11052"/>
                      </a:cubicBezTo>
                      <a:cubicBezTo>
                        <a:pt x="4291" y="11121"/>
                        <a:pt x="4321" y="11191"/>
                        <a:pt x="4349" y="11259"/>
                      </a:cubicBezTo>
                      <a:cubicBezTo>
                        <a:pt x="4364" y="11296"/>
                        <a:pt x="4377" y="11332"/>
                        <a:pt x="4391" y="11369"/>
                      </a:cubicBezTo>
                      <a:cubicBezTo>
                        <a:pt x="4409" y="11414"/>
                        <a:pt x="4552" y="11410"/>
                        <a:pt x="4712" y="11423"/>
                      </a:cubicBezTo>
                      <a:cubicBezTo>
                        <a:pt x="5159" y="11457"/>
                        <a:pt x="5725" y="11501"/>
                        <a:pt x="6054" y="11527"/>
                      </a:cubicBezTo>
                      <a:cubicBezTo>
                        <a:pt x="5941" y="11253"/>
                        <a:pt x="5830" y="10980"/>
                        <a:pt x="5717" y="10707"/>
                      </a:cubicBezTo>
                      <a:cubicBezTo>
                        <a:pt x="5689" y="10640"/>
                        <a:pt x="5660" y="10572"/>
                        <a:pt x="5632" y="10505"/>
                      </a:cubicBezTo>
                      <a:cubicBezTo>
                        <a:pt x="5617" y="10468"/>
                        <a:pt x="5596" y="10433"/>
                        <a:pt x="5582" y="10396"/>
                      </a:cubicBezTo>
                      <a:cubicBezTo>
                        <a:pt x="5563" y="10352"/>
                        <a:pt x="5425" y="10353"/>
                        <a:pt x="5269" y="10339"/>
                      </a:cubicBezTo>
                      <a:cubicBezTo>
                        <a:pt x="4824" y="10299"/>
                        <a:pt x="4380" y="10258"/>
                        <a:pt x="3935" y="10218"/>
                      </a:cubicBezTo>
                      <a:close/>
                      <a:moveTo>
                        <a:pt x="6620" y="10435"/>
                      </a:moveTo>
                      <a:cubicBezTo>
                        <a:pt x="6735" y="10706"/>
                        <a:pt x="6844" y="10976"/>
                        <a:pt x="6958" y="11247"/>
                      </a:cubicBezTo>
                      <a:cubicBezTo>
                        <a:pt x="6987" y="11313"/>
                        <a:pt x="7023" y="11380"/>
                        <a:pt x="7051" y="11447"/>
                      </a:cubicBezTo>
                      <a:cubicBezTo>
                        <a:pt x="7066" y="11483"/>
                        <a:pt x="7078" y="11519"/>
                        <a:pt x="7093" y="11555"/>
                      </a:cubicBezTo>
                      <a:cubicBezTo>
                        <a:pt x="7112" y="11599"/>
                        <a:pt x="7257" y="11594"/>
                        <a:pt x="7414" y="11607"/>
                      </a:cubicBezTo>
                      <a:cubicBezTo>
                        <a:pt x="7861" y="11641"/>
                        <a:pt x="8426" y="11685"/>
                        <a:pt x="8757" y="11711"/>
                      </a:cubicBezTo>
                      <a:cubicBezTo>
                        <a:pt x="8638" y="11445"/>
                        <a:pt x="8520" y="11179"/>
                        <a:pt x="8402" y="10913"/>
                      </a:cubicBezTo>
                      <a:cubicBezTo>
                        <a:pt x="8372" y="10848"/>
                        <a:pt x="8347" y="10783"/>
                        <a:pt x="8317" y="10717"/>
                      </a:cubicBezTo>
                      <a:cubicBezTo>
                        <a:pt x="8301" y="10682"/>
                        <a:pt x="8283" y="10646"/>
                        <a:pt x="8267" y="10611"/>
                      </a:cubicBezTo>
                      <a:cubicBezTo>
                        <a:pt x="8249" y="10568"/>
                        <a:pt x="8106" y="10569"/>
                        <a:pt x="7954" y="10556"/>
                      </a:cubicBezTo>
                      <a:cubicBezTo>
                        <a:pt x="7509" y="10516"/>
                        <a:pt x="7064" y="10475"/>
                        <a:pt x="6620" y="10435"/>
                      </a:cubicBezTo>
                      <a:close/>
                      <a:moveTo>
                        <a:pt x="9297" y="10695"/>
                      </a:moveTo>
                      <a:cubicBezTo>
                        <a:pt x="9417" y="10961"/>
                        <a:pt x="9540" y="11228"/>
                        <a:pt x="9660" y="11494"/>
                      </a:cubicBezTo>
                      <a:cubicBezTo>
                        <a:pt x="9691" y="11562"/>
                        <a:pt x="9722" y="11629"/>
                        <a:pt x="9753" y="11697"/>
                      </a:cubicBezTo>
                      <a:cubicBezTo>
                        <a:pt x="9770" y="11735"/>
                        <a:pt x="9785" y="11773"/>
                        <a:pt x="9804" y="11811"/>
                      </a:cubicBezTo>
                      <a:cubicBezTo>
                        <a:pt x="9905" y="11819"/>
                        <a:pt x="10005" y="11828"/>
                        <a:pt x="10108" y="11836"/>
                      </a:cubicBezTo>
                      <a:cubicBezTo>
                        <a:pt x="10554" y="11870"/>
                        <a:pt x="11119" y="11914"/>
                        <a:pt x="11450" y="11940"/>
                      </a:cubicBezTo>
                      <a:cubicBezTo>
                        <a:pt x="11326" y="11679"/>
                        <a:pt x="11202" y="11416"/>
                        <a:pt x="11079" y="11155"/>
                      </a:cubicBezTo>
                      <a:cubicBezTo>
                        <a:pt x="11047" y="11088"/>
                        <a:pt x="11018" y="11021"/>
                        <a:pt x="10986" y="10954"/>
                      </a:cubicBezTo>
                      <a:cubicBezTo>
                        <a:pt x="10968" y="10917"/>
                        <a:pt x="10953" y="10881"/>
                        <a:pt x="10935" y="10844"/>
                      </a:cubicBezTo>
                      <a:cubicBezTo>
                        <a:pt x="10834" y="10835"/>
                        <a:pt x="10732" y="10825"/>
                        <a:pt x="10631" y="10815"/>
                      </a:cubicBezTo>
                      <a:cubicBezTo>
                        <a:pt x="10187" y="10775"/>
                        <a:pt x="9741" y="10735"/>
                        <a:pt x="9297" y="10695"/>
                      </a:cubicBezTo>
                      <a:close/>
                      <a:moveTo>
                        <a:pt x="11982" y="10911"/>
                      </a:moveTo>
                      <a:cubicBezTo>
                        <a:pt x="12106" y="11170"/>
                        <a:pt x="12230" y="11428"/>
                        <a:pt x="12354" y="11686"/>
                      </a:cubicBezTo>
                      <a:cubicBezTo>
                        <a:pt x="12387" y="11753"/>
                        <a:pt x="12423" y="11819"/>
                        <a:pt x="12455" y="11885"/>
                      </a:cubicBezTo>
                      <a:cubicBezTo>
                        <a:pt x="12473" y="11922"/>
                        <a:pt x="12488" y="11960"/>
                        <a:pt x="12506" y="11997"/>
                      </a:cubicBezTo>
                      <a:cubicBezTo>
                        <a:pt x="12608" y="12005"/>
                        <a:pt x="12709" y="12012"/>
                        <a:pt x="12810" y="12020"/>
                      </a:cubicBezTo>
                      <a:cubicBezTo>
                        <a:pt x="13258" y="12055"/>
                        <a:pt x="13823" y="12098"/>
                        <a:pt x="14152" y="12124"/>
                      </a:cubicBezTo>
                      <a:cubicBezTo>
                        <a:pt x="14025" y="11870"/>
                        <a:pt x="13899" y="11617"/>
                        <a:pt x="13772" y="11363"/>
                      </a:cubicBezTo>
                      <a:cubicBezTo>
                        <a:pt x="13741" y="11299"/>
                        <a:pt x="13705" y="11234"/>
                        <a:pt x="13671" y="11169"/>
                      </a:cubicBezTo>
                      <a:cubicBezTo>
                        <a:pt x="13654" y="11133"/>
                        <a:pt x="13638" y="11097"/>
                        <a:pt x="13620" y="11061"/>
                      </a:cubicBezTo>
                      <a:cubicBezTo>
                        <a:pt x="13519" y="11052"/>
                        <a:pt x="13418" y="11041"/>
                        <a:pt x="13316" y="11032"/>
                      </a:cubicBezTo>
                      <a:cubicBezTo>
                        <a:pt x="12873" y="10992"/>
                        <a:pt x="12426" y="10952"/>
                        <a:pt x="11982" y="10911"/>
                      </a:cubicBezTo>
                      <a:close/>
                      <a:moveTo>
                        <a:pt x="14490" y="11171"/>
                      </a:moveTo>
                      <a:cubicBezTo>
                        <a:pt x="14623" y="11429"/>
                        <a:pt x="14756" y="11688"/>
                        <a:pt x="14887" y="11946"/>
                      </a:cubicBezTo>
                      <a:cubicBezTo>
                        <a:pt x="14921" y="12011"/>
                        <a:pt x="14954" y="12077"/>
                        <a:pt x="14988" y="12142"/>
                      </a:cubicBezTo>
                      <a:cubicBezTo>
                        <a:pt x="15008" y="12182"/>
                        <a:pt x="14965" y="12219"/>
                        <a:pt x="15132" y="12232"/>
                      </a:cubicBezTo>
                      <a:cubicBezTo>
                        <a:pt x="15229" y="12240"/>
                        <a:pt x="15330" y="12247"/>
                        <a:pt x="15427" y="12255"/>
                      </a:cubicBezTo>
                      <a:cubicBezTo>
                        <a:pt x="15843" y="12287"/>
                        <a:pt x="16348" y="12327"/>
                        <a:pt x="16677" y="12353"/>
                      </a:cubicBezTo>
                      <a:cubicBezTo>
                        <a:pt x="16542" y="12097"/>
                        <a:pt x="16400" y="11840"/>
                        <a:pt x="16263" y="11584"/>
                      </a:cubicBezTo>
                      <a:cubicBezTo>
                        <a:pt x="16231" y="11524"/>
                        <a:pt x="16202" y="11464"/>
                        <a:pt x="16170" y="11404"/>
                      </a:cubicBezTo>
                      <a:cubicBezTo>
                        <a:pt x="16149" y="11364"/>
                        <a:pt x="16187" y="11325"/>
                        <a:pt x="16018" y="11310"/>
                      </a:cubicBezTo>
                      <a:cubicBezTo>
                        <a:pt x="15922" y="11302"/>
                        <a:pt x="15828" y="11292"/>
                        <a:pt x="15731" y="11284"/>
                      </a:cubicBezTo>
                      <a:cubicBezTo>
                        <a:pt x="15318" y="11246"/>
                        <a:pt x="14903" y="11208"/>
                        <a:pt x="14490" y="11171"/>
                      </a:cubicBezTo>
                      <a:close/>
                      <a:moveTo>
                        <a:pt x="4830" y="12255"/>
                      </a:moveTo>
                      <a:cubicBezTo>
                        <a:pt x="4941" y="12533"/>
                        <a:pt x="5048" y="12811"/>
                        <a:pt x="5159" y="13089"/>
                      </a:cubicBezTo>
                      <a:cubicBezTo>
                        <a:pt x="5186" y="13158"/>
                        <a:pt x="5217" y="13225"/>
                        <a:pt x="5244" y="13293"/>
                      </a:cubicBezTo>
                      <a:cubicBezTo>
                        <a:pt x="5259" y="13330"/>
                        <a:pt x="5272" y="13369"/>
                        <a:pt x="5286" y="13406"/>
                      </a:cubicBezTo>
                      <a:cubicBezTo>
                        <a:pt x="5305" y="13451"/>
                        <a:pt x="5444" y="13442"/>
                        <a:pt x="5607" y="13451"/>
                      </a:cubicBezTo>
                      <a:cubicBezTo>
                        <a:pt x="6058" y="13476"/>
                        <a:pt x="6633" y="13510"/>
                        <a:pt x="6966" y="13528"/>
                      </a:cubicBezTo>
                      <a:cubicBezTo>
                        <a:pt x="6851" y="13255"/>
                        <a:pt x="6734" y="12980"/>
                        <a:pt x="6620" y="12706"/>
                      </a:cubicBezTo>
                      <a:cubicBezTo>
                        <a:pt x="6594" y="12639"/>
                        <a:pt x="6571" y="12573"/>
                        <a:pt x="6544" y="12506"/>
                      </a:cubicBezTo>
                      <a:cubicBezTo>
                        <a:pt x="6530" y="12470"/>
                        <a:pt x="6508" y="12432"/>
                        <a:pt x="6494" y="12396"/>
                      </a:cubicBezTo>
                      <a:cubicBezTo>
                        <a:pt x="6475" y="12351"/>
                        <a:pt x="6333" y="12358"/>
                        <a:pt x="6173" y="12347"/>
                      </a:cubicBezTo>
                      <a:cubicBezTo>
                        <a:pt x="5724" y="12316"/>
                        <a:pt x="5279" y="12285"/>
                        <a:pt x="4830" y="12255"/>
                      </a:cubicBezTo>
                      <a:close/>
                      <a:moveTo>
                        <a:pt x="7515" y="12426"/>
                      </a:moveTo>
                      <a:cubicBezTo>
                        <a:pt x="7631" y="12697"/>
                        <a:pt x="7748" y="12968"/>
                        <a:pt x="7861" y="13238"/>
                      </a:cubicBezTo>
                      <a:cubicBezTo>
                        <a:pt x="7890" y="13305"/>
                        <a:pt x="7918" y="13372"/>
                        <a:pt x="7946" y="13438"/>
                      </a:cubicBezTo>
                      <a:cubicBezTo>
                        <a:pt x="7962" y="13474"/>
                        <a:pt x="7973" y="13511"/>
                        <a:pt x="7988" y="13547"/>
                      </a:cubicBezTo>
                      <a:cubicBezTo>
                        <a:pt x="8007" y="13591"/>
                        <a:pt x="8150" y="13583"/>
                        <a:pt x="8309" y="13592"/>
                      </a:cubicBezTo>
                      <a:cubicBezTo>
                        <a:pt x="8761" y="13617"/>
                        <a:pt x="9336" y="13651"/>
                        <a:pt x="9668" y="13669"/>
                      </a:cubicBezTo>
                      <a:cubicBezTo>
                        <a:pt x="9551" y="13404"/>
                        <a:pt x="9431" y="13136"/>
                        <a:pt x="9314" y="12870"/>
                      </a:cubicBezTo>
                      <a:cubicBezTo>
                        <a:pt x="9286" y="12805"/>
                        <a:pt x="9258" y="12741"/>
                        <a:pt x="9229" y="12676"/>
                      </a:cubicBezTo>
                      <a:cubicBezTo>
                        <a:pt x="9214" y="12640"/>
                        <a:pt x="9194" y="12603"/>
                        <a:pt x="9179" y="12567"/>
                      </a:cubicBezTo>
                      <a:cubicBezTo>
                        <a:pt x="9159" y="12524"/>
                        <a:pt x="9023" y="12531"/>
                        <a:pt x="8866" y="12520"/>
                      </a:cubicBezTo>
                      <a:cubicBezTo>
                        <a:pt x="8416" y="12490"/>
                        <a:pt x="7965" y="12457"/>
                        <a:pt x="7515" y="12426"/>
                      </a:cubicBezTo>
                      <a:close/>
                      <a:moveTo>
                        <a:pt x="10192" y="12600"/>
                      </a:moveTo>
                      <a:cubicBezTo>
                        <a:pt x="10313" y="12867"/>
                        <a:pt x="10434" y="13133"/>
                        <a:pt x="10555" y="13400"/>
                      </a:cubicBezTo>
                      <a:cubicBezTo>
                        <a:pt x="10587" y="13467"/>
                        <a:pt x="10618" y="13534"/>
                        <a:pt x="10648" y="13602"/>
                      </a:cubicBezTo>
                      <a:cubicBezTo>
                        <a:pt x="10666" y="13640"/>
                        <a:pt x="10682" y="13679"/>
                        <a:pt x="10699" y="13716"/>
                      </a:cubicBezTo>
                      <a:cubicBezTo>
                        <a:pt x="10802" y="13723"/>
                        <a:pt x="10907" y="13729"/>
                        <a:pt x="11011" y="13735"/>
                      </a:cubicBezTo>
                      <a:cubicBezTo>
                        <a:pt x="11464" y="13760"/>
                        <a:pt x="12030" y="13792"/>
                        <a:pt x="12362" y="13811"/>
                      </a:cubicBezTo>
                      <a:cubicBezTo>
                        <a:pt x="12240" y="13549"/>
                        <a:pt x="12122" y="13289"/>
                        <a:pt x="11999" y="13027"/>
                      </a:cubicBezTo>
                      <a:cubicBezTo>
                        <a:pt x="11968" y="12960"/>
                        <a:pt x="11930" y="12894"/>
                        <a:pt x="11898" y="12827"/>
                      </a:cubicBezTo>
                      <a:cubicBezTo>
                        <a:pt x="11881" y="12790"/>
                        <a:pt x="11865" y="12752"/>
                        <a:pt x="11847" y="12715"/>
                      </a:cubicBezTo>
                      <a:cubicBezTo>
                        <a:pt x="11745" y="12707"/>
                        <a:pt x="11647" y="12699"/>
                        <a:pt x="11543" y="12692"/>
                      </a:cubicBezTo>
                      <a:cubicBezTo>
                        <a:pt x="11094" y="12662"/>
                        <a:pt x="10641" y="12631"/>
                        <a:pt x="10192" y="12600"/>
                      </a:cubicBezTo>
                      <a:close/>
                      <a:moveTo>
                        <a:pt x="12877" y="12817"/>
                      </a:moveTo>
                      <a:cubicBezTo>
                        <a:pt x="13002" y="13075"/>
                        <a:pt x="13124" y="13333"/>
                        <a:pt x="13249" y="13592"/>
                      </a:cubicBezTo>
                      <a:cubicBezTo>
                        <a:pt x="13280" y="13658"/>
                        <a:pt x="13311" y="13724"/>
                        <a:pt x="13342" y="13790"/>
                      </a:cubicBezTo>
                      <a:cubicBezTo>
                        <a:pt x="13360" y="13827"/>
                        <a:pt x="13384" y="13863"/>
                        <a:pt x="13401" y="13900"/>
                      </a:cubicBezTo>
                      <a:cubicBezTo>
                        <a:pt x="13505" y="13906"/>
                        <a:pt x="13601" y="13913"/>
                        <a:pt x="13705" y="13919"/>
                      </a:cubicBezTo>
                      <a:cubicBezTo>
                        <a:pt x="14157" y="13944"/>
                        <a:pt x="14731" y="13976"/>
                        <a:pt x="15064" y="13995"/>
                      </a:cubicBezTo>
                      <a:cubicBezTo>
                        <a:pt x="14937" y="13741"/>
                        <a:pt x="14811" y="13488"/>
                        <a:pt x="14684" y="13234"/>
                      </a:cubicBezTo>
                      <a:cubicBezTo>
                        <a:pt x="14651" y="13169"/>
                        <a:pt x="14615" y="13105"/>
                        <a:pt x="14583" y="13040"/>
                      </a:cubicBezTo>
                      <a:cubicBezTo>
                        <a:pt x="14564" y="13003"/>
                        <a:pt x="14550" y="12967"/>
                        <a:pt x="14532" y="12931"/>
                      </a:cubicBezTo>
                      <a:cubicBezTo>
                        <a:pt x="14430" y="12924"/>
                        <a:pt x="14330" y="12916"/>
                        <a:pt x="14228" y="12909"/>
                      </a:cubicBezTo>
                      <a:cubicBezTo>
                        <a:pt x="13778" y="12879"/>
                        <a:pt x="13326" y="12848"/>
                        <a:pt x="12877" y="12817"/>
                      </a:cubicBezTo>
                      <a:close/>
                      <a:moveTo>
                        <a:pt x="15562" y="12991"/>
                      </a:moveTo>
                      <a:cubicBezTo>
                        <a:pt x="15694" y="13249"/>
                        <a:pt x="15827" y="13507"/>
                        <a:pt x="15959" y="13766"/>
                      </a:cubicBezTo>
                      <a:cubicBezTo>
                        <a:pt x="15994" y="13831"/>
                        <a:pt x="16026" y="13895"/>
                        <a:pt x="16061" y="13960"/>
                      </a:cubicBezTo>
                      <a:cubicBezTo>
                        <a:pt x="16080" y="13999"/>
                        <a:pt x="16041" y="14038"/>
                        <a:pt x="16213" y="14048"/>
                      </a:cubicBezTo>
                      <a:cubicBezTo>
                        <a:pt x="16312" y="14053"/>
                        <a:pt x="16409" y="14058"/>
                        <a:pt x="16508" y="14064"/>
                      </a:cubicBezTo>
                      <a:cubicBezTo>
                        <a:pt x="16928" y="14088"/>
                        <a:pt x="17433" y="14117"/>
                        <a:pt x="17766" y="14136"/>
                      </a:cubicBezTo>
                      <a:cubicBezTo>
                        <a:pt x="17628" y="13880"/>
                        <a:pt x="17489" y="13624"/>
                        <a:pt x="17353" y="13369"/>
                      </a:cubicBezTo>
                      <a:cubicBezTo>
                        <a:pt x="17320" y="13309"/>
                        <a:pt x="17291" y="13249"/>
                        <a:pt x="17260" y="13189"/>
                      </a:cubicBezTo>
                      <a:cubicBezTo>
                        <a:pt x="17239" y="13149"/>
                        <a:pt x="17280" y="13109"/>
                        <a:pt x="17108" y="13097"/>
                      </a:cubicBezTo>
                      <a:cubicBezTo>
                        <a:pt x="17010" y="13090"/>
                        <a:pt x="16909" y="13083"/>
                        <a:pt x="16812" y="13077"/>
                      </a:cubicBezTo>
                      <a:cubicBezTo>
                        <a:pt x="16394" y="13048"/>
                        <a:pt x="15981" y="13019"/>
                        <a:pt x="15562" y="12991"/>
                      </a:cubicBezTo>
                      <a:close/>
                      <a:moveTo>
                        <a:pt x="5548" y="14289"/>
                      </a:moveTo>
                      <a:cubicBezTo>
                        <a:pt x="5659" y="14567"/>
                        <a:pt x="5765" y="14845"/>
                        <a:pt x="5877" y="15123"/>
                      </a:cubicBezTo>
                      <a:cubicBezTo>
                        <a:pt x="5904" y="15192"/>
                        <a:pt x="5934" y="15261"/>
                        <a:pt x="5962" y="15330"/>
                      </a:cubicBezTo>
                      <a:cubicBezTo>
                        <a:pt x="5976" y="15367"/>
                        <a:pt x="5990" y="15403"/>
                        <a:pt x="6004" y="15440"/>
                      </a:cubicBezTo>
                      <a:cubicBezTo>
                        <a:pt x="6022" y="15485"/>
                        <a:pt x="6160" y="15474"/>
                        <a:pt x="6325" y="15481"/>
                      </a:cubicBezTo>
                      <a:cubicBezTo>
                        <a:pt x="6783" y="15497"/>
                        <a:pt x="7364" y="15516"/>
                        <a:pt x="7701" y="15528"/>
                      </a:cubicBezTo>
                      <a:cubicBezTo>
                        <a:pt x="7587" y="15255"/>
                        <a:pt x="7469" y="14981"/>
                        <a:pt x="7355" y="14708"/>
                      </a:cubicBezTo>
                      <a:cubicBezTo>
                        <a:pt x="7328" y="14641"/>
                        <a:pt x="7306" y="14573"/>
                        <a:pt x="7279" y="14506"/>
                      </a:cubicBezTo>
                      <a:cubicBezTo>
                        <a:pt x="7263" y="14469"/>
                        <a:pt x="7244" y="14434"/>
                        <a:pt x="7228" y="14397"/>
                      </a:cubicBezTo>
                      <a:cubicBezTo>
                        <a:pt x="7210" y="14353"/>
                        <a:pt x="7069" y="14360"/>
                        <a:pt x="6907" y="14352"/>
                      </a:cubicBezTo>
                      <a:cubicBezTo>
                        <a:pt x="6452" y="14331"/>
                        <a:pt x="6003" y="14310"/>
                        <a:pt x="5548" y="14289"/>
                      </a:cubicBezTo>
                      <a:close/>
                      <a:moveTo>
                        <a:pt x="8402" y="14420"/>
                      </a:moveTo>
                      <a:cubicBezTo>
                        <a:pt x="8516" y="14690"/>
                        <a:pt x="8634" y="14961"/>
                        <a:pt x="8748" y="15231"/>
                      </a:cubicBezTo>
                      <a:cubicBezTo>
                        <a:pt x="8777" y="15298"/>
                        <a:pt x="8804" y="15365"/>
                        <a:pt x="8833" y="15432"/>
                      </a:cubicBezTo>
                      <a:cubicBezTo>
                        <a:pt x="8848" y="15468"/>
                        <a:pt x="8867" y="15502"/>
                        <a:pt x="8883" y="15538"/>
                      </a:cubicBezTo>
                      <a:cubicBezTo>
                        <a:pt x="8902" y="15582"/>
                        <a:pt x="9042" y="15573"/>
                        <a:pt x="9204" y="15579"/>
                      </a:cubicBezTo>
                      <a:cubicBezTo>
                        <a:pt x="9661" y="15595"/>
                        <a:pt x="10244" y="15614"/>
                        <a:pt x="10580" y="15626"/>
                      </a:cubicBezTo>
                      <a:cubicBezTo>
                        <a:pt x="10464" y="15360"/>
                        <a:pt x="10344" y="15095"/>
                        <a:pt x="10226" y="14829"/>
                      </a:cubicBezTo>
                      <a:cubicBezTo>
                        <a:pt x="10197" y="14763"/>
                        <a:pt x="10172" y="14698"/>
                        <a:pt x="10141" y="14632"/>
                      </a:cubicBezTo>
                      <a:cubicBezTo>
                        <a:pt x="10126" y="14597"/>
                        <a:pt x="10107" y="14561"/>
                        <a:pt x="10091" y="14526"/>
                      </a:cubicBezTo>
                      <a:cubicBezTo>
                        <a:pt x="10072" y="14482"/>
                        <a:pt x="9929" y="14491"/>
                        <a:pt x="9770" y="14483"/>
                      </a:cubicBezTo>
                      <a:cubicBezTo>
                        <a:pt x="9315" y="14461"/>
                        <a:pt x="8857" y="14442"/>
                        <a:pt x="8402" y="14420"/>
                      </a:cubicBezTo>
                      <a:close/>
                      <a:moveTo>
                        <a:pt x="11087" y="14549"/>
                      </a:moveTo>
                      <a:cubicBezTo>
                        <a:pt x="11208" y="14815"/>
                        <a:pt x="11331" y="15082"/>
                        <a:pt x="11450" y="15348"/>
                      </a:cubicBezTo>
                      <a:cubicBezTo>
                        <a:pt x="11481" y="15416"/>
                        <a:pt x="11511" y="15484"/>
                        <a:pt x="11543" y="15552"/>
                      </a:cubicBezTo>
                      <a:cubicBezTo>
                        <a:pt x="11560" y="15590"/>
                        <a:pt x="11576" y="15627"/>
                        <a:pt x="11594" y="15665"/>
                      </a:cubicBezTo>
                      <a:cubicBezTo>
                        <a:pt x="11697" y="15668"/>
                        <a:pt x="11802" y="15674"/>
                        <a:pt x="11906" y="15677"/>
                      </a:cubicBezTo>
                      <a:cubicBezTo>
                        <a:pt x="12363" y="15693"/>
                        <a:pt x="12946" y="15713"/>
                        <a:pt x="13283" y="15724"/>
                      </a:cubicBezTo>
                      <a:cubicBezTo>
                        <a:pt x="13160" y="15463"/>
                        <a:pt x="13035" y="15202"/>
                        <a:pt x="12911" y="14941"/>
                      </a:cubicBezTo>
                      <a:cubicBezTo>
                        <a:pt x="12879" y="14874"/>
                        <a:pt x="12848" y="14807"/>
                        <a:pt x="12818" y="14741"/>
                      </a:cubicBezTo>
                      <a:cubicBezTo>
                        <a:pt x="12801" y="14703"/>
                        <a:pt x="12776" y="14666"/>
                        <a:pt x="12759" y="14628"/>
                      </a:cubicBezTo>
                      <a:cubicBezTo>
                        <a:pt x="12656" y="14624"/>
                        <a:pt x="12559" y="14619"/>
                        <a:pt x="12455" y="14614"/>
                      </a:cubicBezTo>
                      <a:cubicBezTo>
                        <a:pt x="12001" y="14593"/>
                        <a:pt x="11543" y="14570"/>
                        <a:pt x="11087" y="14549"/>
                      </a:cubicBezTo>
                      <a:close/>
                      <a:moveTo>
                        <a:pt x="13772" y="14679"/>
                      </a:moveTo>
                      <a:cubicBezTo>
                        <a:pt x="13896" y="14938"/>
                        <a:pt x="14020" y="15196"/>
                        <a:pt x="14144" y="15454"/>
                      </a:cubicBezTo>
                      <a:cubicBezTo>
                        <a:pt x="14175" y="15520"/>
                        <a:pt x="14205" y="15587"/>
                        <a:pt x="14237" y="15653"/>
                      </a:cubicBezTo>
                      <a:cubicBezTo>
                        <a:pt x="14255" y="15690"/>
                        <a:pt x="14278" y="15726"/>
                        <a:pt x="14296" y="15763"/>
                      </a:cubicBezTo>
                      <a:cubicBezTo>
                        <a:pt x="14401" y="15767"/>
                        <a:pt x="14504" y="15771"/>
                        <a:pt x="14608" y="15775"/>
                      </a:cubicBezTo>
                      <a:cubicBezTo>
                        <a:pt x="15066" y="15791"/>
                        <a:pt x="15641" y="15810"/>
                        <a:pt x="15976" y="15822"/>
                      </a:cubicBezTo>
                      <a:cubicBezTo>
                        <a:pt x="15848" y="15569"/>
                        <a:pt x="15723" y="15316"/>
                        <a:pt x="15596" y="15062"/>
                      </a:cubicBezTo>
                      <a:cubicBezTo>
                        <a:pt x="15564" y="14997"/>
                        <a:pt x="15536" y="14932"/>
                        <a:pt x="15503" y="14868"/>
                      </a:cubicBezTo>
                      <a:cubicBezTo>
                        <a:pt x="15485" y="14831"/>
                        <a:pt x="15462" y="14796"/>
                        <a:pt x="15444" y="14759"/>
                      </a:cubicBezTo>
                      <a:cubicBezTo>
                        <a:pt x="15341" y="14754"/>
                        <a:pt x="15235" y="14748"/>
                        <a:pt x="15132" y="14743"/>
                      </a:cubicBezTo>
                      <a:cubicBezTo>
                        <a:pt x="14676" y="14721"/>
                        <a:pt x="14227" y="14701"/>
                        <a:pt x="13772" y="14679"/>
                      </a:cubicBezTo>
                      <a:close/>
                      <a:moveTo>
                        <a:pt x="16458" y="14808"/>
                      </a:moveTo>
                      <a:cubicBezTo>
                        <a:pt x="16589" y="15067"/>
                        <a:pt x="16722" y="15327"/>
                        <a:pt x="16854" y="15585"/>
                      </a:cubicBezTo>
                      <a:cubicBezTo>
                        <a:pt x="16890" y="15651"/>
                        <a:pt x="16923" y="15714"/>
                        <a:pt x="16956" y="15779"/>
                      </a:cubicBezTo>
                      <a:cubicBezTo>
                        <a:pt x="16976" y="15818"/>
                        <a:pt x="16932" y="15859"/>
                        <a:pt x="17108" y="15865"/>
                      </a:cubicBezTo>
                      <a:cubicBezTo>
                        <a:pt x="17207" y="15869"/>
                        <a:pt x="17304" y="15872"/>
                        <a:pt x="17403" y="15875"/>
                      </a:cubicBezTo>
                      <a:cubicBezTo>
                        <a:pt x="17829" y="15891"/>
                        <a:pt x="18341" y="15908"/>
                        <a:pt x="18678" y="15920"/>
                      </a:cubicBezTo>
                      <a:cubicBezTo>
                        <a:pt x="18542" y="15665"/>
                        <a:pt x="18411" y="15410"/>
                        <a:pt x="18273" y="15154"/>
                      </a:cubicBezTo>
                      <a:cubicBezTo>
                        <a:pt x="18241" y="15094"/>
                        <a:pt x="18205" y="15034"/>
                        <a:pt x="18172" y="14974"/>
                      </a:cubicBezTo>
                      <a:cubicBezTo>
                        <a:pt x="18151" y="14934"/>
                        <a:pt x="18195" y="14892"/>
                        <a:pt x="18020" y="14884"/>
                      </a:cubicBezTo>
                      <a:cubicBezTo>
                        <a:pt x="17921" y="14879"/>
                        <a:pt x="17824" y="14874"/>
                        <a:pt x="17724" y="14870"/>
                      </a:cubicBezTo>
                      <a:cubicBezTo>
                        <a:pt x="17301" y="14849"/>
                        <a:pt x="16881" y="14829"/>
                        <a:pt x="16458" y="14808"/>
                      </a:cubicBezTo>
                      <a:close/>
                      <a:moveTo>
                        <a:pt x="6443" y="16325"/>
                      </a:moveTo>
                      <a:cubicBezTo>
                        <a:pt x="6553" y="16603"/>
                        <a:pt x="6661" y="16881"/>
                        <a:pt x="6772" y="17159"/>
                      </a:cubicBezTo>
                      <a:cubicBezTo>
                        <a:pt x="6799" y="17228"/>
                        <a:pt x="6830" y="17296"/>
                        <a:pt x="6857" y="17364"/>
                      </a:cubicBezTo>
                      <a:cubicBezTo>
                        <a:pt x="6872" y="17401"/>
                        <a:pt x="6883" y="17439"/>
                        <a:pt x="6899" y="17476"/>
                      </a:cubicBezTo>
                      <a:cubicBezTo>
                        <a:pt x="6918" y="17523"/>
                        <a:pt x="7056" y="17507"/>
                        <a:pt x="7220" y="17509"/>
                      </a:cubicBezTo>
                      <a:cubicBezTo>
                        <a:pt x="7684" y="17516"/>
                        <a:pt x="8273" y="17525"/>
                        <a:pt x="8613" y="17529"/>
                      </a:cubicBezTo>
                      <a:cubicBezTo>
                        <a:pt x="8499" y="17256"/>
                        <a:pt x="8389" y="16983"/>
                        <a:pt x="8275" y="16710"/>
                      </a:cubicBezTo>
                      <a:cubicBezTo>
                        <a:pt x="8246" y="16643"/>
                        <a:pt x="8218" y="16575"/>
                        <a:pt x="8191" y="16507"/>
                      </a:cubicBezTo>
                      <a:cubicBezTo>
                        <a:pt x="8176" y="16471"/>
                        <a:pt x="8155" y="16435"/>
                        <a:pt x="8140" y="16399"/>
                      </a:cubicBezTo>
                      <a:cubicBezTo>
                        <a:pt x="8121" y="16354"/>
                        <a:pt x="7983" y="16366"/>
                        <a:pt x="7819" y="16362"/>
                      </a:cubicBezTo>
                      <a:cubicBezTo>
                        <a:pt x="7360" y="16349"/>
                        <a:pt x="6902" y="16337"/>
                        <a:pt x="6443" y="16325"/>
                      </a:cubicBezTo>
                      <a:close/>
                      <a:moveTo>
                        <a:pt x="9120" y="16411"/>
                      </a:moveTo>
                      <a:cubicBezTo>
                        <a:pt x="9235" y="16682"/>
                        <a:pt x="9350" y="16952"/>
                        <a:pt x="9466" y="17223"/>
                      </a:cubicBezTo>
                      <a:cubicBezTo>
                        <a:pt x="9494" y="17289"/>
                        <a:pt x="9522" y="17357"/>
                        <a:pt x="9550" y="17423"/>
                      </a:cubicBezTo>
                      <a:cubicBezTo>
                        <a:pt x="9566" y="17459"/>
                        <a:pt x="9585" y="17495"/>
                        <a:pt x="9601" y="17531"/>
                      </a:cubicBezTo>
                      <a:cubicBezTo>
                        <a:pt x="9619" y="17577"/>
                        <a:pt x="9758" y="17562"/>
                        <a:pt x="9922" y="17564"/>
                      </a:cubicBezTo>
                      <a:cubicBezTo>
                        <a:pt x="10384" y="17571"/>
                        <a:pt x="10974" y="17580"/>
                        <a:pt x="11315" y="17585"/>
                      </a:cubicBezTo>
                      <a:cubicBezTo>
                        <a:pt x="11197" y="17319"/>
                        <a:pt x="11078" y="17054"/>
                        <a:pt x="10960" y="16787"/>
                      </a:cubicBezTo>
                      <a:cubicBezTo>
                        <a:pt x="10932" y="16722"/>
                        <a:pt x="10906" y="16657"/>
                        <a:pt x="10876" y="16591"/>
                      </a:cubicBezTo>
                      <a:cubicBezTo>
                        <a:pt x="10860" y="16556"/>
                        <a:pt x="10841" y="16520"/>
                        <a:pt x="10825" y="16485"/>
                      </a:cubicBezTo>
                      <a:cubicBezTo>
                        <a:pt x="10806" y="16440"/>
                        <a:pt x="10657" y="16452"/>
                        <a:pt x="10496" y="16448"/>
                      </a:cubicBezTo>
                      <a:cubicBezTo>
                        <a:pt x="10036" y="16436"/>
                        <a:pt x="9579" y="16423"/>
                        <a:pt x="9120" y="16411"/>
                      </a:cubicBezTo>
                      <a:close/>
                      <a:moveTo>
                        <a:pt x="11982" y="16497"/>
                      </a:moveTo>
                      <a:cubicBezTo>
                        <a:pt x="12103" y="16763"/>
                        <a:pt x="12225" y="17030"/>
                        <a:pt x="12345" y="17296"/>
                      </a:cubicBezTo>
                      <a:cubicBezTo>
                        <a:pt x="12376" y="17364"/>
                        <a:pt x="12408" y="17431"/>
                        <a:pt x="12438" y="17499"/>
                      </a:cubicBezTo>
                      <a:cubicBezTo>
                        <a:pt x="12456" y="17537"/>
                        <a:pt x="12471" y="17575"/>
                        <a:pt x="12489" y="17613"/>
                      </a:cubicBezTo>
                      <a:cubicBezTo>
                        <a:pt x="12594" y="17614"/>
                        <a:pt x="12696" y="17616"/>
                        <a:pt x="12801" y="17617"/>
                      </a:cubicBezTo>
                      <a:cubicBezTo>
                        <a:pt x="13264" y="17624"/>
                        <a:pt x="13853" y="17635"/>
                        <a:pt x="14195" y="17640"/>
                      </a:cubicBezTo>
                      <a:cubicBezTo>
                        <a:pt x="14070" y="17378"/>
                        <a:pt x="13945" y="17116"/>
                        <a:pt x="13823" y="16855"/>
                      </a:cubicBezTo>
                      <a:cubicBezTo>
                        <a:pt x="13791" y="16788"/>
                        <a:pt x="13762" y="16721"/>
                        <a:pt x="13730" y="16654"/>
                      </a:cubicBezTo>
                      <a:cubicBezTo>
                        <a:pt x="13712" y="16617"/>
                        <a:pt x="13688" y="16579"/>
                        <a:pt x="13671" y="16542"/>
                      </a:cubicBezTo>
                      <a:cubicBezTo>
                        <a:pt x="13566" y="16539"/>
                        <a:pt x="13464" y="16537"/>
                        <a:pt x="13359" y="16534"/>
                      </a:cubicBezTo>
                      <a:cubicBezTo>
                        <a:pt x="12900" y="16521"/>
                        <a:pt x="12442" y="16509"/>
                        <a:pt x="11982" y="16497"/>
                      </a:cubicBezTo>
                      <a:close/>
                      <a:moveTo>
                        <a:pt x="14667" y="16542"/>
                      </a:moveTo>
                      <a:cubicBezTo>
                        <a:pt x="14792" y="16801"/>
                        <a:pt x="14915" y="17058"/>
                        <a:pt x="15039" y="17317"/>
                      </a:cubicBezTo>
                      <a:cubicBezTo>
                        <a:pt x="15071" y="17383"/>
                        <a:pt x="15101" y="17449"/>
                        <a:pt x="15132" y="17515"/>
                      </a:cubicBezTo>
                      <a:cubicBezTo>
                        <a:pt x="15150" y="17552"/>
                        <a:pt x="15174" y="17588"/>
                        <a:pt x="15191" y="17626"/>
                      </a:cubicBezTo>
                      <a:cubicBezTo>
                        <a:pt x="15296" y="17627"/>
                        <a:pt x="15398" y="17628"/>
                        <a:pt x="15503" y="17630"/>
                      </a:cubicBezTo>
                      <a:cubicBezTo>
                        <a:pt x="15966" y="17637"/>
                        <a:pt x="16548" y="17645"/>
                        <a:pt x="16888" y="17650"/>
                      </a:cubicBezTo>
                      <a:cubicBezTo>
                        <a:pt x="16762" y="17396"/>
                        <a:pt x="16635" y="17143"/>
                        <a:pt x="16508" y="16890"/>
                      </a:cubicBezTo>
                      <a:cubicBezTo>
                        <a:pt x="16475" y="16825"/>
                        <a:pt x="16447" y="16760"/>
                        <a:pt x="16415" y="16695"/>
                      </a:cubicBezTo>
                      <a:cubicBezTo>
                        <a:pt x="16396" y="16659"/>
                        <a:pt x="16376" y="16623"/>
                        <a:pt x="16356" y="16587"/>
                      </a:cubicBezTo>
                      <a:cubicBezTo>
                        <a:pt x="16253" y="16584"/>
                        <a:pt x="16149" y="16582"/>
                        <a:pt x="16044" y="16579"/>
                      </a:cubicBezTo>
                      <a:cubicBezTo>
                        <a:pt x="15584" y="16566"/>
                        <a:pt x="15127" y="16554"/>
                        <a:pt x="14667" y="16542"/>
                      </a:cubicBezTo>
                      <a:close/>
                      <a:moveTo>
                        <a:pt x="17353" y="16628"/>
                      </a:moveTo>
                      <a:cubicBezTo>
                        <a:pt x="17485" y="16886"/>
                        <a:pt x="17617" y="17144"/>
                        <a:pt x="17749" y="17403"/>
                      </a:cubicBezTo>
                      <a:cubicBezTo>
                        <a:pt x="17784" y="17468"/>
                        <a:pt x="17819" y="17534"/>
                        <a:pt x="17851" y="17599"/>
                      </a:cubicBezTo>
                      <a:cubicBezTo>
                        <a:pt x="17872" y="17637"/>
                        <a:pt x="17823" y="17678"/>
                        <a:pt x="18003" y="17681"/>
                      </a:cubicBezTo>
                      <a:cubicBezTo>
                        <a:pt x="18103" y="17683"/>
                        <a:pt x="18200" y="17683"/>
                        <a:pt x="18298" y="17685"/>
                      </a:cubicBezTo>
                      <a:cubicBezTo>
                        <a:pt x="18729" y="17691"/>
                        <a:pt x="19250" y="17700"/>
                        <a:pt x="19590" y="17705"/>
                      </a:cubicBezTo>
                      <a:cubicBezTo>
                        <a:pt x="19454" y="17450"/>
                        <a:pt x="19322" y="17194"/>
                        <a:pt x="19185" y="16939"/>
                      </a:cubicBezTo>
                      <a:cubicBezTo>
                        <a:pt x="19153" y="16879"/>
                        <a:pt x="19115" y="16818"/>
                        <a:pt x="19084" y="16759"/>
                      </a:cubicBezTo>
                      <a:cubicBezTo>
                        <a:pt x="19063" y="16719"/>
                        <a:pt x="19113" y="16675"/>
                        <a:pt x="18932" y="16671"/>
                      </a:cubicBezTo>
                      <a:cubicBezTo>
                        <a:pt x="18831" y="16668"/>
                        <a:pt x="18736" y="16665"/>
                        <a:pt x="18636" y="16663"/>
                      </a:cubicBezTo>
                      <a:cubicBezTo>
                        <a:pt x="18208" y="16651"/>
                        <a:pt x="17780" y="16639"/>
                        <a:pt x="17353" y="16628"/>
                      </a:cubicBezTo>
                      <a:close/>
                      <a:moveTo>
                        <a:pt x="7329" y="18402"/>
                      </a:moveTo>
                      <a:cubicBezTo>
                        <a:pt x="7440" y="18680"/>
                        <a:pt x="7556" y="18959"/>
                        <a:pt x="7667" y="19237"/>
                      </a:cubicBezTo>
                      <a:cubicBezTo>
                        <a:pt x="7694" y="19305"/>
                        <a:pt x="7718" y="19375"/>
                        <a:pt x="7743" y="19443"/>
                      </a:cubicBezTo>
                      <a:cubicBezTo>
                        <a:pt x="7759" y="19480"/>
                        <a:pt x="7778" y="19516"/>
                        <a:pt x="7794" y="19553"/>
                      </a:cubicBezTo>
                      <a:cubicBezTo>
                        <a:pt x="7812" y="19600"/>
                        <a:pt x="7957" y="19583"/>
                        <a:pt x="8123" y="19582"/>
                      </a:cubicBezTo>
                      <a:cubicBezTo>
                        <a:pt x="8590" y="19580"/>
                        <a:pt x="9180" y="19576"/>
                        <a:pt x="9525" y="19574"/>
                      </a:cubicBezTo>
                      <a:cubicBezTo>
                        <a:pt x="9411" y="19301"/>
                        <a:pt x="9299" y="19028"/>
                        <a:pt x="9187" y="18754"/>
                      </a:cubicBezTo>
                      <a:cubicBezTo>
                        <a:pt x="9159" y="18687"/>
                        <a:pt x="9131" y="18619"/>
                        <a:pt x="9103" y="18552"/>
                      </a:cubicBezTo>
                      <a:cubicBezTo>
                        <a:pt x="9088" y="18515"/>
                        <a:pt x="9067" y="18479"/>
                        <a:pt x="9052" y="18443"/>
                      </a:cubicBezTo>
                      <a:cubicBezTo>
                        <a:pt x="9033" y="18397"/>
                        <a:pt x="8896" y="18414"/>
                        <a:pt x="8731" y="18413"/>
                      </a:cubicBezTo>
                      <a:cubicBezTo>
                        <a:pt x="8266" y="18410"/>
                        <a:pt x="7794" y="18405"/>
                        <a:pt x="7329" y="18402"/>
                      </a:cubicBezTo>
                      <a:close/>
                      <a:moveTo>
                        <a:pt x="10015" y="18402"/>
                      </a:moveTo>
                      <a:cubicBezTo>
                        <a:pt x="10128" y="18673"/>
                        <a:pt x="10244" y="18944"/>
                        <a:pt x="10361" y="19214"/>
                      </a:cubicBezTo>
                      <a:cubicBezTo>
                        <a:pt x="10388" y="19280"/>
                        <a:pt x="10416" y="19348"/>
                        <a:pt x="10445" y="19414"/>
                      </a:cubicBezTo>
                      <a:cubicBezTo>
                        <a:pt x="10459" y="19450"/>
                        <a:pt x="10472" y="19487"/>
                        <a:pt x="10488" y="19523"/>
                      </a:cubicBezTo>
                      <a:cubicBezTo>
                        <a:pt x="10507" y="19569"/>
                        <a:pt x="10662" y="19550"/>
                        <a:pt x="10825" y="19549"/>
                      </a:cubicBezTo>
                      <a:cubicBezTo>
                        <a:pt x="11294" y="19547"/>
                        <a:pt x="11882" y="19543"/>
                        <a:pt x="12227" y="19541"/>
                      </a:cubicBezTo>
                      <a:cubicBezTo>
                        <a:pt x="12109" y="19275"/>
                        <a:pt x="11989" y="19010"/>
                        <a:pt x="11872" y="18744"/>
                      </a:cubicBezTo>
                      <a:cubicBezTo>
                        <a:pt x="11843" y="18678"/>
                        <a:pt x="11818" y="18613"/>
                        <a:pt x="11788" y="18548"/>
                      </a:cubicBezTo>
                      <a:cubicBezTo>
                        <a:pt x="11774" y="18512"/>
                        <a:pt x="11753" y="18477"/>
                        <a:pt x="11737" y="18441"/>
                      </a:cubicBezTo>
                      <a:cubicBezTo>
                        <a:pt x="11717" y="18397"/>
                        <a:pt x="11567" y="18414"/>
                        <a:pt x="11408" y="18413"/>
                      </a:cubicBezTo>
                      <a:cubicBezTo>
                        <a:pt x="10942" y="18410"/>
                        <a:pt x="10479" y="18405"/>
                        <a:pt x="10015" y="18402"/>
                      </a:cubicBezTo>
                      <a:close/>
                      <a:moveTo>
                        <a:pt x="12700" y="18402"/>
                      </a:moveTo>
                      <a:cubicBezTo>
                        <a:pt x="12820" y="18668"/>
                        <a:pt x="12943" y="18936"/>
                        <a:pt x="13063" y="19202"/>
                      </a:cubicBezTo>
                      <a:cubicBezTo>
                        <a:pt x="13093" y="19270"/>
                        <a:pt x="13117" y="19336"/>
                        <a:pt x="13147" y="19404"/>
                      </a:cubicBezTo>
                      <a:cubicBezTo>
                        <a:pt x="13165" y="19442"/>
                        <a:pt x="13190" y="19481"/>
                        <a:pt x="13207" y="19519"/>
                      </a:cubicBezTo>
                      <a:cubicBezTo>
                        <a:pt x="13313" y="19518"/>
                        <a:pt x="13412" y="19517"/>
                        <a:pt x="13519" y="19517"/>
                      </a:cubicBezTo>
                      <a:cubicBezTo>
                        <a:pt x="13985" y="19514"/>
                        <a:pt x="14575" y="19513"/>
                        <a:pt x="14921" y="19511"/>
                      </a:cubicBezTo>
                      <a:cubicBezTo>
                        <a:pt x="14798" y="19249"/>
                        <a:pt x="14680" y="18987"/>
                        <a:pt x="14558" y="18725"/>
                      </a:cubicBezTo>
                      <a:cubicBezTo>
                        <a:pt x="14527" y="18659"/>
                        <a:pt x="14496" y="18592"/>
                        <a:pt x="14465" y="18525"/>
                      </a:cubicBezTo>
                      <a:cubicBezTo>
                        <a:pt x="14447" y="18488"/>
                        <a:pt x="14422" y="18450"/>
                        <a:pt x="14406" y="18413"/>
                      </a:cubicBezTo>
                      <a:cubicBezTo>
                        <a:pt x="14300" y="18412"/>
                        <a:pt x="14199" y="18413"/>
                        <a:pt x="14093" y="18413"/>
                      </a:cubicBezTo>
                      <a:cubicBezTo>
                        <a:pt x="13628" y="18410"/>
                        <a:pt x="13163" y="18405"/>
                        <a:pt x="12700" y="18402"/>
                      </a:cubicBezTo>
                      <a:close/>
                      <a:moveTo>
                        <a:pt x="15562" y="18447"/>
                      </a:moveTo>
                      <a:cubicBezTo>
                        <a:pt x="15686" y="18706"/>
                        <a:pt x="15809" y="18964"/>
                        <a:pt x="15934" y="19222"/>
                      </a:cubicBezTo>
                      <a:cubicBezTo>
                        <a:pt x="15967" y="19288"/>
                        <a:pt x="15995" y="19353"/>
                        <a:pt x="16027" y="19419"/>
                      </a:cubicBezTo>
                      <a:cubicBezTo>
                        <a:pt x="16046" y="19456"/>
                        <a:pt x="16069" y="19494"/>
                        <a:pt x="16086" y="19531"/>
                      </a:cubicBezTo>
                      <a:cubicBezTo>
                        <a:pt x="16193" y="19530"/>
                        <a:pt x="16292" y="19530"/>
                        <a:pt x="16398" y="19529"/>
                      </a:cubicBezTo>
                      <a:cubicBezTo>
                        <a:pt x="16866" y="19526"/>
                        <a:pt x="17464" y="19523"/>
                        <a:pt x="17809" y="19521"/>
                      </a:cubicBezTo>
                      <a:cubicBezTo>
                        <a:pt x="17681" y="19267"/>
                        <a:pt x="17548" y="19014"/>
                        <a:pt x="17420" y="18760"/>
                      </a:cubicBezTo>
                      <a:cubicBezTo>
                        <a:pt x="17388" y="18695"/>
                        <a:pt x="17360" y="18631"/>
                        <a:pt x="17327" y="18566"/>
                      </a:cubicBezTo>
                      <a:cubicBezTo>
                        <a:pt x="17309" y="18529"/>
                        <a:pt x="17285" y="18494"/>
                        <a:pt x="17268" y="18458"/>
                      </a:cubicBezTo>
                      <a:cubicBezTo>
                        <a:pt x="17162" y="18457"/>
                        <a:pt x="17061" y="18456"/>
                        <a:pt x="16956" y="18456"/>
                      </a:cubicBezTo>
                      <a:cubicBezTo>
                        <a:pt x="16491" y="18453"/>
                        <a:pt x="16025" y="18450"/>
                        <a:pt x="15562" y="18447"/>
                      </a:cubicBezTo>
                      <a:close/>
                      <a:moveTo>
                        <a:pt x="18239" y="18447"/>
                      </a:moveTo>
                      <a:cubicBezTo>
                        <a:pt x="18373" y="18706"/>
                        <a:pt x="18511" y="18964"/>
                        <a:pt x="18645" y="19222"/>
                      </a:cubicBezTo>
                      <a:cubicBezTo>
                        <a:pt x="18677" y="19288"/>
                        <a:pt x="18712" y="19351"/>
                        <a:pt x="18746" y="19416"/>
                      </a:cubicBezTo>
                      <a:cubicBezTo>
                        <a:pt x="18766" y="19455"/>
                        <a:pt x="18715" y="19499"/>
                        <a:pt x="18898" y="19498"/>
                      </a:cubicBezTo>
                      <a:cubicBezTo>
                        <a:pt x="19000" y="19498"/>
                        <a:pt x="19102" y="19497"/>
                        <a:pt x="19202" y="19496"/>
                      </a:cubicBezTo>
                      <a:cubicBezTo>
                        <a:pt x="19639" y="19494"/>
                        <a:pt x="20158" y="19490"/>
                        <a:pt x="20502" y="19488"/>
                      </a:cubicBezTo>
                      <a:cubicBezTo>
                        <a:pt x="20366" y="19233"/>
                        <a:pt x="20234" y="18979"/>
                        <a:pt x="20097" y="18723"/>
                      </a:cubicBezTo>
                      <a:cubicBezTo>
                        <a:pt x="20065" y="18663"/>
                        <a:pt x="20036" y="18604"/>
                        <a:pt x="20004" y="18543"/>
                      </a:cubicBezTo>
                      <a:cubicBezTo>
                        <a:pt x="19983" y="18504"/>
                        <a:pt x="20029" y="18457"/>
                        <a:pt x="19844" y="18456"/>
                      </a:cubicBezTo>
                      <a:cubicBezTo>
                        <a:pt x="19743" y="18455"/>
                        <a:pt x="19641" y="18456"/>
                        <a:pt x="19540" y="18456"/>
                      </a:cubicBezTo>
                      <a:cubicBezTo>
                        <a:pt x="19108" y="18453"/>
                        <a:pt x="18672" y="18450"/>
                        <a:pt x="18239" y="18447"/>
                      </a:cubicBezTo>
                      <a:close/>
                      <a:moveTo>
                        <a:pt x="18180" y="20265"/>
                      </a:moveTo>
                      <a:cubicBezTo>
                        <a:pt x="18074" y="20267"/>
                        <a:pt x="17974" y="20268"/>
                        <a:pt x="17868" y="20269"/>
                      </a:cubicBezTo>
                      <a:cubicBezTo>
                        <a:pt x="17398" y="20276"/>
                        <a:pt x="16928" y="20283"/>
                        <a:pt x="16458" y="20289"/>
                      </a:cubicBezTo>
                      <a:cubicBezTo>
                        <a:pt x="16583" y="20548"/>
                        <a:pt x="16705" y="20806"/>
                        <a:pt x="16829" y="21064"/>
                      </a:cubicBezTo>
                      <a:cubicBezTo>
                        <a:pt x="16861" y="21131"/>
                        <a:pt x="16888" y="21195"/>
                        <a:pt x="16922" y="21261"/>
                      </a:cubicBezTo>
                      <a:cubicBezTo>
                        <a:pt x="16939" y="21298"/>
                        <a:pt x="16963" y="21336"/>
                        <a:pt x="16981" y="21373"/>
                      </a:cubicBezTo>
                      <a:cubicBezTo>
                        <a:pt x="17087" y="21370"/>
                        <a:pt x="17195" y="21367"/>
                        <a:pt x="17302" y="21365"/>
                      </a:cubicBezTo>
                      <a:cubicBezTo>
                        <a:pt x="17776" y="21353"/>
                        <a:pt x="18373" y="21337"/>
                        <a:pt x="18721" y="21328"/>
                      </a:cubicBezTo>
                      <a:cubicBezTo>
                        <a:pt x="18594" y="21075"/>
                        <a:pt x="18460" y="20821"/>
                        <a:pt x="18332" y="20568"/>
                      </a:cubicBezTo>
                      <a:cubicBezTo>
                        <a:pt x="18301" y="20502"/>
                        <a:pt x="18273" y="20438"/>
                        <a:pt x="18239" y="20373"/>
                      </a:cubicBezTo>
                      <a:cubicBezTo>
                        <a:pt x="18222" y="20337"/>
                        <a:pt x="18198" y="20302"/>
                        <a:pt x="18180" y="20265"/>
                      </a:cubicBezTo>
                      <a:close/>
                      <a:moveTo>
                        <a:pt x="20933" y="20265"/>
                      </a:moveTo>
                      <a:cubicBezTo>
                        <a:pt x="20829" y="20266"/>
                        <a:pt x="20730" y="20268"/>
                        <a:pt x="20629" y="20269"/>
                      </a:cubicBezTo>
                      <a:cubicBezTo>
                        <a:pt x="20191" y="20275"/>
                        <a:pt x="19750" y="20282"/>
                        <a:pt x="19312" y="20287"/>
                      </a:cubicBezTo>
                      <a:cubicBezTo>
                        <a:pt x="19444" y="20546"/>
                        <a:pt x="19584" y="20804"/>
                        <a:pt x="19717" y="21062"/>
                      </a:cubicBezTo>
                      <a:cubicBezTo>
                        <a:pt x="19751" y="21127"/>
                        <a:pt x="19785" y="21191"/>
                        <a:pt x="19818" y="21257"/>
                      </a:cubicBezTo>
                      <a:cubicBezTo>
                        <a:pt x="19838" y="21296"/>
                        <a:pt x="19780" y="21340"/>
                        <a:pt x="19970" y="21336"/>
                      </a:cubicBezTo>
                      <a:cubicBezTo>
                        <a:pt x="20072" y="21333"/>
                        <a:pt x="20172" y="21331"/>
                        <a:pt x="20274" y="21328"/>
                      </a:cubicBezTo>
                      <a:cubicBezTo>
                        <a:pt x="20715" y="21318"/>
                        <a:pt x="21252" y="21304"/>
                        <a:pt x="21600" y="21295"/>
                      </a:cubicBezTo>
                      <a:cubicBezTo>
                        <a:pt x="21464" y="21039"/>
                        <a:pt x="21322" y="20784"/>
                        <a:pt x="21186" y="20529"/>
                      </a:cubicBezTo>
                      <a:cubicBezTo>
                        <a:pt x="21154" y="20469"/>
                        <a:pt x="21126" y="20409"/>
                        <a:pt x="21093" y="20349"/>
                      </a:cubicBezTo>
                      <a:cubicBezTo>
                        <a:pt x="21072" y="20310"/>
                        <a:pt x="21119" y="20262"/>
                        <a:pt x="20933" y="20265"/>
                      </a:cubicBezTo>
                      <a:close/>
                      <a:moveTo>
                        <a:pt x="15326" y="20308"/>
                      </a:moveTo>
                      <a:cubicBezTo>
                        <a:pt x="15220" y="20309"/>
                        <a:pt x="15111" y="20311"/>
                        <a:pt x="15005" y="20312"/>
                      </a:cubicBezTo>
                      <a:cubicBezTo>
                        <a:pt x="14535" y="20319"/>
                        <a:pt x="14065" y="20326"/>
                        <a:pt x="13595" y="20332"/>
                      </a:cubicBezTo>
                      <a:cubicBezTo>
                        <a:pt x="13715" y="20598"/>
                        <a:pt x="13829" y="20864"/>
                        <a:pt x="13950" y="21130"/>
                      </a:cubicBezTo>
                      <a:cubicBezTo>
                        <a:pt x="13981" y="21198"/>
                        <a:pt x="14012" y="21267"/>
                        <a:pt x="14043" y="21334"/>
                      </a:cubicBezTo>
                      <a:cubicBezTo>
                        <a:pt x="14061" y="21372"/>
                        <a:pt x="14086" y="21409"/>
                        <a:pt x="14102" y="21447"/>
                      </a:cubicBezTo>
                      <a:cubicBezTo>
                        <a:pt x="14210" y="21444"/>
                        <a:pt x="14315" y="21443"/>
                        <a:pt x="14423" y="21441"/>
                      </a:cubicBezTo>
                      <a:cubicBezTo>
                        <a:pt x="14895" y="21429"/>
                        <a:pt x="15494" y="21412"/>
                        <a:pt x="15841" y="21404"/>
                      </a:cubicBezTo>
                      <a:cubicBezTo>
                        <a:pt x="15717" y="21142"/>
                        <a:pt x="15593" y="20882"/>
                        <a:pt x="15470" y="20621"/>
                      </a:cubicBezTo>
                      <a:cubicBezTo>
                        <a:pt x="15440" y="20554"/>
                        <a:pt x="15408" y="20487"/>
                        <a:pt x="15377" y="20420"/>
                      </a:cubicBezTo>
                      <a:cubicBezTo>
                        <a:pt x="15359" y="20383"/>
                        <a:pt x="15344" y="20345"/>
                        <a:pt x="15326" y="20308"/>
                      </a:cubicBezTo>
                      <a:close/>
                      <a:moveTo>
                        <a:pt x="12539" y="20351"/>
                      </a:moveTo>
                      <a:cubicBezTo>
                        <a:pt x="12479" y="20350"/>
                        <a:pt x="12400" y="20356"/>
                        <a:pt x="12320" y="20357"/>
                      </a:cubicBezTo>
                      <a:cubicBezTo>
                        <a:pt x="11850" y="20363"/>
                        <a:pt x="11379" y="20371"/>
                        <a:pt x="10910" y="20377"/>
                      </a:cubicBezTo>
                      <a:cubicBezTo>
                        <a:pt x="11023" y="20648"/>
                        <a:pt x="11141" y="20918"/>
                        <a:pt x="11256" y="21189"/>
                      </a:cubicBezTo>
                      <a:cubicBezTo>
                        <a:pt x="11284" y="21255"/>
                        <a:pt x="11312" y="21321"/>
                        <a:pt x="11340" y="21387"/>
                      </a:cubicBezTo>
                      <a:cubicBezTo>
                        <a:pt x="11355" y="21424"/>
                        <a:pt x="11367" y="21459"/>
                        <a:pt x="11383" y="21496"/>
                      </a:cubicBezTo>
                      <a:cubicBezTo>
                        <a:pt x="11402" y="21543"/>
                        <a:pt x="11560" y="21520"/>
                        <a:pt x="11720" y="21516"/>
                      </a:cubicBezTo>
                      <a:cubicBezTo>
                        <a:pt x="12194" y="21504"/>
                        <a:pt x="12790" y="21490"/>
                        <a:pt x="13139" y="21481"/>
                      </a:cubicBezTo>
                      <a:cubicBezTo>
                        <a:pt x="13023" y="21216"/>
                        <a:pt x="12903" y="20950"/>
                        <a:pt x="12784" y="20684"/>
                      </a:cubicBezTo>
                      <a:cubicBezTo>
                        <a:pt x="12755" y="20619"/>
                        <a:pt x="12728" y="20553"/>
                        <a:pt x="12700" y="20488"/>
                      </a:cubicBezTo>
                      <a:cubicBezTo>
                        <a:pt x="12685" y="20452"/>
                        <a:pt x="12666" y="20417"/>
                        <a:pt x="12649" y="20381"/>
                      </a:cubicBezTo>
                      <a:cubicBezTo>
                        <a:pt x="12639" y="20359"/>
                        <a:pt x="12600" y="20351"/>
                        <a:pt x="12539" y="20351"/>
                      </a:cubicBezTo>
                      <a:close/>
                      <a:moveTo>
                        <a:pt x="9677" y="20396"/>
                      </a:moveTo>
                      <a:cubicBezTo>
                        <a:pt x="9617" y="20395"/>
                        <a:pt x="9539" y="20401"/>
                        <a:pt x="9457" y="20402"/>
                      </a:cubicBezTo>
                      <a:cubicBezTo>
                        <a:pt x="8988" y="20408"/>
                        <a:pt x="8518" y="20414"/>
                        <a:pt x="8047" y="20420"/>
                      </a:cubicBezTo>
                      <a:cubicBezTo>
                        <a:pt x="8205" y="20814"/>
                        <a:pt x="8363" y="21207"/>
                        <a:pt x="8520" y="21600"/>
                      </a:cubicBezTo>
                      <a:cubicBezTo>
                        <a:pt x="9099" y="21585"/>
                        <a:pt x="9911" y="21565"/>
                        <a:pt x="10260" y="21557"/>
                      </a:cubicBezTo>
                      <a:cubicBezTo>
                        <a:pt x="10146" y="21284"/>
                        <a:pt x="10035" y="21009"/>
                        <a:pt x="9922" y="20735"/>
                      </a:cubicBezTo>
                      <a:cubicBezTo>
                        <a:pt x="9893" y="20668"/>
                        <a:pt x="9865" y="20602"/>
                        <a:pt x="9837" y="20535"/>
                      </a:cubicBezTo>
                      <a:cubicBezTo>
                        <a:pt x="9822" y="20498"/>
                        <a:pt x="9802" y="20463"/>
                        <a:pt x="9787" y="20426"/>
                      </a:cubicBezTo>
                      <a:cubicBezTo>
                        <a:pt x="9777" y="20403"/>
                        <a:pt x="9737" y="20396"/>
                        <a:pt x="9677" y="2039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304792">
                    <a:defRPr sz="3000" b="0" spc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/>
                </a:p>
              </p:txBody>
            </p:sp>
          </p:grpSp>
          <p:grpSp>
            <p:nvGrpSpPr>
              <p:cNvPr id="91" name="îśľïḓê">
                <a:extLst>
                  <a:ext uri="{FF2B5EF4-FFF2-40B4-BE49-F238E27FC236}">
                    <a16:creationId xmlns:a16="http://schemas.microsoft.com/office/drawing/2014/main" xmlns="" id="{A829EEE8-B025-4B65-97C6-E99939D74128}"/>
                  </a:ext>
                </a:extLst>
              </p:cNvPr>
              <p:cNvGrpSpPr/>
              <p:nvPr/>
            </p:nvGrpSpPr>
            <p:grpSpPr>
              <a:xfrm>
                <a:off x="4250827" y="2772905"/>
                <a:ext cx="1401714" cy="3232082"/>
                <a:chOff x="4250827" y="2772905"/>
                <a:chExt cx="1401714" cy="3232082"/>
              </a:xfrm>
            </p:grpSpPr>
            <p:sp>
              <p:nvSpPr>
                <p:cNvPr id="104" name="ï$ļídé">
                  <a:extLst>
                    <a:ext uri="{FF2B5EF4-FFF2-40B4-BE49-F238E27FC236}">
                      <a16:creationId xmlns:a16="http://schemas.microsoft.com/office/drawing/2014/main" xmlns="" id="{9EBF0718-6F48-4F27-848D-10B9A77F8976}"/>
                    </a:ext>
                  </a:extLst>
                </p:cNvPr>
                <p:cNvSpPr/>
                <p:nvPr/>
              </p:nvSpPr>
              <p:spPr>
                <a:xfrm>
                  <a:off x="4769210" y="2772905"/>
                  <a:ext cx="883331" cy="32320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925" y="0"/>
                      </a:moveTo>
                      <a:lnTo>
                        <a:pt x="21556" y="2678"/>
                      </a:lnTo>
                      <a:lnTo>
                        <a:pt x="21596" y="4302"/>
                      </a:lnTo>
                      <a:lnTo>
                        <a:pt x="21600" y="21093"/>
                      </a:lnTo>
                      <a:lnTo>
                        <a:pt x="4295" y="21548"/>
                      </a:lnTo>
                      <a:lnTo>
                        <a:pt x="0" y="21600"/>
                      </a:lnTo>
                      <a:lnTo>
                        <a:pt x="3925" y="0"/>
                      </a:lnTo>
                      <a:cubicBezTo>
                        <a:pt x="3925" y="0"/>
                        <a:pt x="3925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304792">
                    <a:defRPr sz="3000" b="0" spc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/>
                </a:p>
              </p:txBody>
            </p:sp>
            <p:sp>
              <p:nvSpPr>
                <p:cNvPr id="105" name="î$1ïďé">
                  <a:extLst>
                    <a:ext uri="{FF2B5EF4-FFF2-40B4-BE49-F238E27FC236}">
                      <a16:creationId xmlns:a16="http://schemas.microsoft.com/office/drawing/2014/main" xmlns="" id="{CEEC0D55-471F-48AA-9FD9-80FEB081611E}"/>
                    </a:ext>
                  </a:extLst>
                </p:cNvPr>
                <p:cNvSpPr/>
                <p:nvPr/>
              </p:nvSpPr>
              <p:spPr>
                <a:xfrm>
                  <a:off x="4250827" y="2772905"/>
                  <a:ext cx="679905" cy="32320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022" y="2865"/>
                      </a:lnTo>
                      <a:lnTo>
                        <a:pt x="34" y="20977"/>
                      </a:lnTo>
                      <a:lnTo>
                        <a:pt x="0" y="21086"/>
                      </a:lnTo>
                      <a:lnTo>
                        <a:pt x="17" y="21086"/>
                      </a:lnTo>
                      <a:lnTo>
                        <a:pt x="69" y="21086"/>
                      </a:lnTo>
                      <a:lnTo>
                        <a:pt x="16500" y="21600"/>
                      </a:lnTo>
                      <a:lnTo>
                        <a:pt x="21600" y="0"/>
                      </a:ln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304792">
                    <a:defRPr sz="3000" b="0" spc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/>
                </a:p>
              </p:txBody>
            </p:sp>
            <p:sp>
              <p:nvSpPr>
                <p:cNvPr id="106" name="ïSḷíḍê">
                  <a:extLst>
                    <a:ext uri="{FF2B5EF4-FFF2-40B4-BE49-F238E27FC236}">
                      <a16:creationId xmlns:a16="http://schemas.microsoft.com/office/drawing/2014/main" xmlns="" id="{D156D2BE-A496-4A34-AE84-4CFCC1851723}"/>
                    </a:ext>
                  </a:extLst>
                </p:cNvPr>
                <p:cNvSpPr/>
                <p:nvPr/>
              </p:nvSpPr>
              <p:spPr>
                <a:xfrm>
                  <a:off x="4282106" y="2860457"/>
                  <a:ext cx="623539" cy="30690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extrusionOk="0">
                      <a:moveTo>
                        <a:pt x="21565" y="0"/>
                      </a:moveTo>
                      <a:cubicBezTo>
                        <a:pt x="21018" y="101"/>
                        <a:pt x="20470" y="202"/>
                        <a:pt x="19923" y="303"/>
                      </a:cubicBezTo>
                      <a:cubicBezTo>
                        <a:pt x="19783" y="329"/>
                        <a:pt x="19644" y="354"/>
                        <a:pt x="19505" y="380"/>
                      </a:cubicBezTo>
                      <a:cubicBezTo>
                        <a:pt x="19332" y="412"/>
                        <a:pt x="19366" y="452"/>
                        <a:pt x="19352" y="502"/>
                      </a:cubicBezTo>
                      <a:cubicBezTo>
                        <a:pt x="19330" y="584"/>
                        <a:pt x="19313" y="667"/>
                        <a:pt x="19291" y="749"/>
                      </a:cubicBezTo>
                      <a:cubicBezTo>
                        <a:pt x="19196" y="1101"/>
                        <a:pt x="19100" y="1452"/>
                        <a:pt x="19005" y="1803"/>
                      </a:cubicBezTo>
                      <a:cubicBezTo>
                        <a:pt x="19737" y="1680"/>
                        <a:pt x="20759" y="1506"/>
                        <a:pt x="21198" y="1432"/>
                      </a:cubicBezTo>
                      <a:cubicBezTo>
                        <a:pt x="21318" y="954"/>
                        <a:pt x="21445" y="478"/>
                        <a:pt x="21565" y="0"/>
                      </a:cubicBezTo>
                      <a:close/>
                      <a:moveTo>
                        <a:pt x="18556" y="571"/>
                      </a:moveTo>
                      <a:cubicBezTo>
                        <a:pt x="18042" y="666"/>
                        <a:pt x="17531" y="760"/>
                        <a:pt x="17017" y="855"/>
                      </a:cubicBezTo>
                      <a:cubicBezTo>
                        <a:pt x="16882" y="880"/>
                        <a:pt x="16745" y="905"/>
                        <a:pt x="16609" y="930"/>
                      </a:cubicBezTo>
                      <a:cubicBezTo>
                        <a:pt x="16397" y="969"/>
                        <a:pt x="16383" y="979"/>
                        <a:pt x="16364" y="1044"/>
                      </a:cubicBezTo>
                      <a:cubicBezTo>
                        <a:pt x="16339" y="1130"/>
                        <a:pt x="16318" y="1216"/>
                        <a:pt x="16292" y="1301"/>
                      </a:cubicBezTo>
                      <a:cubicBezTo>
                        <a:pt x="16191" y="1645"/>
                        <a:pt x="16088" y="1989"/>
                        <a:pt x="15986" y="2333"/>
                      </a:cubicBezTo>
                      <a:cubicBezTo>
                        <a:pt x="16717" y="2209"/>
                        <a:pt x="17740" y="2035"/>
                        <a:pt x="18179" y="1961"/>
                      </a:cubicBezTo>
                      <a:cubicBezTo>
                        <a:pt x="18308" y="1498"/>
                        <a:pt x="18428" y="1034"/>
                        <a:pt x="18556" y="571"/>
                      </a:cubicBezTo>
                      <a:close/>
                      <a:moveTo>
                        <a:pt x="15558" y="1141"/>
                      </a:moveTo>
                      <a:cubicBezTo>
                        <a:pt x="15043" y="1237"/>
                        <a:pt x="14532" y="1333"/>
                        <a:pt x="14018" y="1428"/>
                      </a:cubicBezTo>
                      <a:cubicBezTo>
                        <a:pt x="13883" y="1453"/>
                        <a:pt x="13746" y="1478"/>
                        <a:pt x="13610" y="1503"/>
                      </a:cubicBezTo>
                      <a:cubicBezTo>
                        <a:pt x="13401" y="1541"/>
                        <a:pt x="13387" y="1549"/>
                        <a:pt x="13366" y="1613"/>
                      </a:cubicBezTo>
                      <a:cubicBezTo>
                        <a:pt x="13340" y="1696"/>
                        <a:pt x="13312" y="1779"/>
                        <a:pt x="13284" y="1862"/>
                      </a:cubicBezTo>
                      <a:cubicBezTo>
                        <a:pt x="13175" y="2194"/>
                        <a:pt x="13066" y="2527"/>
                        <a:pt x="12958" y="2860"/>
                      </a:cubicBezTo>
                      <a:cubicBezTo>
                        <a:pt x="13690" y="2736"/>
                        <a:pt x="14711" y="2562"/>
                        <a:pt x="15150" y="2488"/>
                      </a:cubicBezTo>
                      <a:cubicBezTo>
                        <a:pt x="15287" y="2039"/>
                        <a:pt x="15421" y="1590"/>
                        <a:pt x="15558" y="1141"/>
                      </a:cubicBezTo>
                      <a:close/>
                      <a:moveTo>
                        <a:pt x="12346" y="1714"/>
                      </a:moveTo>
                      <a:cubicBezTo>
                        <a:pt x="11830" y="1809"/>
                        <a:pt x="11320" y="1904"/>
                        <a:pt x="10806" y="1999"/>
                      </a:cubicBezTo>
                      <a:cubicBezTo>
                        <a:pt x="10671" y="2024"/>
                        <a:pt x="10533" y="2048"/>
                        <a:pt x="10398" y="2073"/>
                      </a:cubicBezTo>
                      <a:cubicBezTo>
                        <a:pt x="10187" y="2113"/>
                        <a:pt x="10166" y="2123"/>
                        <a:pt x="10143" y="2187"/>
                      </a:cubicBezTo>
                      <a:cubicBezTo>
                        <a:pt x="10116" y="2263"/>
                        <a:pt x="10088" y="2338"/>
                        <a:pt x="10061" y="2414"/>
                      </a:cubicBezTo>
                      <a:cubicBezTo>
                        <a:pt x="9945" y="2739"/>
                        <a:pt x="9830" y="3062"/>
                        <a:pt x="9714" y="3387"/>
                      </a:cubicBezTo>
                      <a:cubicBezTo>
                        <a:pt x="10446" y="3264"/>
                        <a:pt x="11478" y="3092"/>
                        <a:pt x="11917" y="3018"/>
                      </a:cubicBezTo>
                      <a:cubicBezTo>
                        <a:pt x="12062" y="2583"/>
                        <a:pt x="12200" y="2149"/>
                        <a:pt x="12346" y="1714"/>
                      </a:cubicBezTo>
                      <a:close/>
                      <a:moveTo>
                        <a:pt x="21157" y="2021"/>
                      </a:moveTo>
                      <a:cubicBezTo>
                        <a:pt x="20604" y="2111"/>
                        <a:pt x="20048" y="2201"/>
                        <a:pt x="19495" y="2291"/>
                      </a:cubicBezTo>
                      <a:cubicBezTo>
                        <a:pt x="19353" y="2314"/>
                        <a:pt x="19208" y="2337"/>
                        <a:pt x="19066" y="2360"/>
                      </a:cubicBezTo>
                      <a:cubicBezTo>
                        <a:pt x="18888" y="2389"/>
                        <a:pt x="18938" y="2432"/>
                        <a:pt x="18924" y="2482"/>
                      </a:cubicBezTo>
                      <a:cubicBezTo>
                        <a:pt x="18902" y="2564"/>
                        <a:pt x="18884" y="2645"/>
                        <a:pt x="18862" y="2727"/>
                      </a:cubicBezTo>
                      <a:cubicBezTo>
                        <a:pt x="18767" y="3079"/>
                        <a:pt x="18671" y="3432"/>
                        <a:pt x="18577" y="3783"/>
                      </a:cubicBezTo>
                      <a:cubicBezTo>
                        <a:pt x="19316" y="3674"/>
                        <a:pt x="20347" y="3521"/>
                        <a:pt x="20790" y="3455"/>
                      </a:cubicBezTo>
                      <a:cubicBezTo>
                        <a:pt x="20910" y="2978"/>
                        <a:pt x="21037" y="2500"/>
                        <a:pt x="21157" y="2021"/>
                      </a:cubicBezTo>
                      <a:close/>
                      <a:moveTo>
                        <a:pt x="9347" y="2285"/>
                      </a:moveTo>
                      <a:cubicBezTo>
                        <a:pt x="8833" y="2380"/>
                        <a:pt x="8321" y="2474"/>
                        <a:pt x="7807" y="2569"/>
                      </a:cubicBezTo>
                      <a:cubicBezTo>
                        <a:pt x="7672" y="2594"/>
                        <a:pt x="7534" y="2619"/>
                        <a:pt x="7399" y="2644"/>
                      </a:cubicBezTo>
                      <a:cubicBezTo>
                        <a:pt x="7191" y="2682"/>
                        <a:pt x="7169" y="2693"/>
                        <a:pt x="7144" y="2756"/>
                      </a:cubicBezTo>
                      <a:cubicBezTo>
                        <a:pt x="7116" y="2829"/>
                        <a:pt x="7091" y="2901"/>
                        <a:pt x="7063" y="2974"/>
                      </a:cubicBezTo>
                      <a:cubicBezTo>
                        <a:pt x="6940" y="3288"/>
                        <a:pt x="6819" y="3603"/>
                        <a:pt x="6696" y="3916"/>
                      </a:cubicBezTo>
                      <a:cubicBezTo>
                        <a:pt x="7428" y="3793"/>
                        <a:pt x="8449" y="3619"/>
                        <a:pt x="8888" y="3545"/>
                      </a:cubicBezTo>
                      <a:cubicBezTo>
                        <a:pt x="9042" y="3125"/>
                        <a:pt x="9194" y="2705"/>
                        <a:pt x="9347" y="2285"/>
                      </a:cubicBezTo>
                      <a:close/>
                      <a:moveTo>
                        <a:pt x="17934" y="2549"/>
                      </a:moveTo>
                      <a:cubicBezTo>
                        <a:pt x="17414" y="2633"/>
                        <a:pt x="16895" y="2719"/>
                        <a:pt x="16374" y="2804"/>
                      </a:cubicBezTo>
                      <a:cubicBezTo>
                        <a:pt x="16238" y="2826"/>
                        <a:pt x="16103" y="2848"/>
                        <a:pt x="15966" y="2870"/>
                      </a:cubicBezTo>
                      <a:cubicBezTo>
                        <a:pt x="15743" y="2906"/>
                        <a:pt x="15731" y="2913"/>
                        <a:pt x="15711" y="2978"/>
                      </a:cubicBezTo>
                      <a:cubicBezTo>
                        <a:pt x="15686" y="3064"/>
                        <a:pt x="15666" y="3150"/>
                        <a:pt x="15640" y="3235"/>
                      </a:cubicBezTo>
                      <a:cubicBezTo>
                        <a:pt x="15539" y="3579"/>
                        <a:pt x="15435" y="3924"/>
                        <a:pt x="15334" y="4267"/>
                      </a:cubicBezTo>
                      <a:cubicBezTo>
                        <a:pt x="16074" y="4158"/>
                        <a:pt x="17113" y="4004"/>
                        <a:pt x="17557" y="3939"/>
                      </a:cubicBezTo>
                      <a:cubicBezTo>
                        <a:pt x="17685" y="3476"/>
                        <a:pt x="17806" y="3012"/>
                        <a:pt x="17934" y="2549"/>
                      </a:cubicBezTo>
                      <a:close/>
                      <a:moveTo>
                        <a:pt x="14936" y="3032"/>
                      </a:moveTo>
                      <a:cubicBezTo>
                        <a:pt x="14415" y="3117"/>
                        <a:pt x="13897" y="3202"/>
                        <a:pt x="13376" y="3287"/>
                      </a:cubicBezTo>
                      <a:cubicBezTo>
                        <a:pt x="13239" y="3310"/>
                        <a:pt x="13105" y="3332"/>
                        <a:pt x="12968" y="3354"/>
                      </a:cubicBezTo>
                      <a:cubicBezTo>
                        <a:pt x="12750" y="3389"/>
                        <a:pt x="12733" y="3396"/>
                        <a:pt x="12713" y="3460"/>
                      </a:cubicBezTo>
                      <a:cubicBezTo>
                        <a:pt x="12685" y="3543"/>
                        <a:pt x="12659" y="3626"/>
                        <a:pt x="12631" y="3709"/>
                      </a:cubicBezTo>
                      <a:cubicBezTo>
                        <a:pt x="12523" y="4041"/>
                        <a:pt x="12424" y="4374"/>
                        <a:pt x="12315" y="4707"/>
                      </a:cubicBezTo>
                      <a:cubicBezTo>
                        <a:pt x="13055" y="4597"/>
                        <a:pt x="14084" y="4444"/>
                        <a:pt x="14528" y="4379"/>
                      </a:cubicBezTo>
                      <a:cubicBezTo>
                        <a:pt x="14665" y="3930"/>
                        <a:pt x="14799" y="3481"/>
                        <a:pt x="14936" y="3032"/>
                      </a:cubicBezTo>
                      <a:close/>
                      <a:moveTo>
                        <a:pt x="11724" y="3559"/>
                      </a:moveTo>
                      <a:cubicBezTo>
                        <a:pt x="11203" y="3644"/>
                        <a:pt x="10684" y="3730"/>
                        <a:pt x="10163" y="3814"/>
                      </a:cubicBezTo>
                      <a:cubicBezTo>
                        <a:pt x="10026" y="3837"/>
                        <a:pt x="9892" y="3859"/>
                        <a:pt x="9755" y="3881"/>
                      </a:cubicBezTo>
                      <a:cubicBezTo>
                        <a:pt x="9534" y="3917"/>
                        <a:pt x="9524" y="3924"/>
                        <a:pt x="9500" y="3989"/>
                      </a:cubicBezTo>
                      <a:cubicBezTo>
                        <a:pt x="9474" y="4064"/>
                        <a:pt x="9446" y="4140"/>
                        <a:pt x="9419" y="4215"/>
                      </a:cubicBezTo>
                      <a:cubicBezTo>
                        <a:pt x="9303" y="4540"/>
                        <a:pt x="9188" y="4865"/>
                        <a:pt x="9072" y="5190"/>
                      </a:cubicBezTo>
                      <a:cubicBezTo>
                        <a:pt x="9812" y="5081"/>
                        <a:pt x="10841" y="4928"/>
                        <a:pt x="11285" y="4862"/>
                      </a:cubicBezTo>
                      <a:cubicBezTo>
                        <a:pt x="11431" y="4428"/>
                        <a:pt x="11579" y="3994"/>
                        <a:pt x="11724" y="3559"/>
                      </a:cubicBezTo>
                      <a:close/>
                      <a:moveTo>
                        <a:pt x="8725" y="4043"/>
                      </a:moveTo>
                      <a:cubicBezTo>
                        <a:pt x="8205" y="4127"/>
                        <a:pt x="7685" y="4213"/>
                        <a:pt x="7165" y="4298"/>
                      </a:cubicBezTo>
                      <a:cubicBezTo>
                        <a:pt x="7028" y="4320"/>
                        <a:pt x="6894" y="4342"/>
                        <a:pt x="6757" y="4364"/>
                      </a:cubicBezTo>
                      <a:cubicBezTo>
                        <a:pt x="6540" y="4400"/>
                        <a:pt x="6528" y="4406"/>
                        <a:pt x="6502" y="4470"/>
                      </a:cubicBezTo>
                      <a:cubicBezTo>
                        <a:pt x="6474" y="4543"/>
                        <a:pt x="6439" y="4615"/>
                        <a:pt x="6410" y="4688"/>
                      </a:cubicBezTo>
                      <a:cubicBezTo>
                        <a:pt x="6288" y="5002"/>
                        <a:pt x="6166" y="5316"/>
                        <a:pt x="6043" y="5630"/>
                      </a:cubicBezTo>
                      <a:cubicBezTo>
                        <a:pt x="6783" y="5521"/>
                        <a:pt x="7822" y="5368"/>
                        <a:pt x="8266" y="5302"/>
                      </a:cubicBezTo>
                      <a:cubicBezTo>
                        <a:pt x="8420" y="4883"/>
                        <a:pt x="8572" y="4463"/>
                        <a:pt x="8725" y="4043"/>
                      </a:cubicBezTo>
                      <a:close/>
                      <a:moveTo>
                        <a:pt x="20535" y="4043"/>
                      </a:moveTo>
                      <a:cubicBezTo>
                        <a:pt x="19975" y="4122"/>
                        <a:pt x="19412" y="4200"/>
                        <a:pt x="18852" y="4279"/>
                      </a:cubicBezTo>
                      <a:cubicBezTo>
                        <a:pt x="18709" y="4300"/>
                        <a:pt x="18568" y="4322"/>
                        <a:pt x="18424" y="4342"/>
                      </a:cubicBezTo>
                      <a:cubicBezTo>
                        <a:pt x="18241" y="4368"/>
                        <a:pt x="18284" y="4411"/>
                        <a:pt x="18271" y="4460"/>
                      </a:cubicBezTo>
                      <a:cubicBezTo>
                        <a:pt x="18249" y="4542"/>
                        <a:pt x="18233" y="4625"/>
                        <a:pt x="18210" y="4707"/>
                      </a:cubicBezTo>
                      <a:cubicBezTo>
                        <a:pt x="18116" y="5058"/>
                        <a:pt x="18019" y="5409"/>
                        <a:pt x="17924" y="5761"/>
                      </a:cubicBezTo>
                      <a:cubicBezTo>
                        <a:pt x="18673" y="5666"/>
                        <a:pt x="19719" y="5534"/>
                        <a:pt x="20168" y="5477"/>
                      </a:cubicBezTo>
                      <a:cubicBezTo>
                        <a:pt x="20288" y="4999"/>
                        <a:pt x="20415" y="4520"/>
                        <a:pt x="20535" y="4043"/>
                      </a:cubicBezTo>
                      <a:close/>
                      <a:moveTo>
                        <a:pt x="17537" y="4483"/>
                      </a:moveTo>
                      <a:cubicBezTo>
                        <a:pt x="17010" y="4557"/>
                        <a:pt x="16483" y="4632"/>
                        <a:pt x="15956" y="4707"/>
                      </a:cubicBezTo>
                      <a:cubicBezTo>
                        <a:pt x="15818" y="4726"/>
                        <a:pt x="15676" y="4746"/>
                        <a:pt x="15538" y="4765"/>
                      </a:cubicBezTo>
                      <a:cubicBezTo>
                        <a:pt x="15306" y="4798"/>
                        <a:pt x="15302" y="4803"/>
                        <a:pt x="15283" y="4869"/>
                      </a:cubicBezTo>
                      <a:cubicBezTo>
                        <a:pt x="15258" y="4954"/>
                        <a:pt x="15237" y="5040"/>
                        <a:pt x="15211" y="5126"/>
                      </a:cubicBezTo>
                      <a:cubicBezTo>
                        <a:pt x="15110" y="5470"/>
                        <a:pt x="15007" y="5814"/>
                        <a:pt x="14905" y="6157"/>
                      </a:cubicBezTo>
                      <a:cubicBezTo>
                        <a:pt x="15654" y="6063"/>
                        <a:pt x="16700" y="5930"/>
                        <a:pt x="17149" y="5873"/>
                      </a:cubicBezTo>
                      <a:cubicBezTo>
                        <a:pt x="17278" y="5410"/>
                        <a:pt x="17408" y="4946"/>
                        <a:pt x="17537" y="4483"/>
                      </a:cubicBezTo>
                      <a:close/>
                      <a:moveTo>
                        <a:pt x="14314" y="4923"/>
                      </a:moveTo>
                      <a:cubicBezTo>
                        <a:pt x="13787" y="4997"/>
                        <a:pt x="13269" y="5073"/>
                        <a:pt x="12743" y="5147"/>
                      </a:cubicBezTo>
                      <a:cubicBezTo>
                        <a:pt x="12604" y="5166"/>
                        <a:pt x="12464" y="5185"/>
                        <a:pt x="12325" y="5205"/>
                      </a:cubicBezTo>
                      <a:cubicBezTo>
                        <a:pt x="12098" y="5237"/>
                        <a:pt x="12091" y="5242"/>
                        <a:pt x="12070" y="5307"/>
                      </a:cubicBezTo>
                      <a:cubicBezTo>
                        <a:pt x="12043" y="5389"/>
                        <a:pt x="12016" y="5473"/>
                        <a:pt x="11989" y="5556"/>
                      </a:cubicBezTo>
                      <a:cubicBezTo>
                        <a:pt x="11880" y="5888"/>
                        <a:pt x="11771" y="6221"/>
                        <a:pt x="11662" y="6554"/>
                      </a:cubicBezTo>
                      <a:cubicBezTo>
                        <a:pt x="12410" y="6459"/>
                        <a:pt x="13457" y="6326"/>
                        <a:pt x="13906" y="6270"/>
                      </a:cubicBezTo>
                      <a:cubicBezTo>
                        <a:pt x="14043" y="5821"/>
                        <a:pt x="14177" y="5372"/>
                        <a:pt x="14314" y="4923"/>
                      </a:cubicBezTo>
                      <a:close/>
                      <a:moveTo>
                        <a:pt x="11101" y="5363"/>
                      </a:moveTo>
                      <a:cubicBezTo>
                        <a:pt x="10574" y="5437"/>
                        <a:pt x="10047" y="5511"/>
                        <a:pt x="9521" y="5585"/>
                      </a:cubicBezTo>
                      <a:cubicBezTo>
                        <a:pt x="9382" y="5604"/>
                        <a:pt x="9251" y="5623"/>
                        <a:pt x="9113" y="5643"/>
                      </a:cubicBezTo>
                      <a:cubicBezTo>
                        <a:pt x="8882" y="5675"/>
                        <a:pt x="8871" y="5683"/>
                        <a:pt x="8848" y="5749"/>
                      </a:cubicBezTo>
                      <a:cubicBezTo>
                        <a:pt x="8821" y="5824"/>
                        <a:pt x="8793" y="5899"/>
                        <a:pt x="8766" y="5975"/>
                      </a:cubicBezTo>
                      <a:cubicBezTo>
                        <a:pt x="8651" y="6300"/>
                        <a:pt x="8536" y="6625"/>
                        <a:pt x="8419" y="6950"/>
                      </a:cubicBezTo>
                      <a:cubicBezTo>
                        <a:pt x="9168" y="6855"/>
                        <a:pt x="10224" y="6723"/>
                        <a:pt x="10673" y="6666"/>
                      </a:cubicBezTo>
                      <a:cubicBezTo>
                        <a:pt x="10818" y="6231"/>
                        <a:pt x="10956" y="5797"/>
                        <a:pt x="11101" y="5363"/>
                      </a:cubicBezTo>
                      <a:close/>
                      <a:moveTo>
                        <a:pt x="8103" y="5846"/>
                      </a:moveTo>
                      <a:cubicBezTo>
                        <a:pt x="7577" y="5921"/>
                        <a:pt x="7049" y="5994"/>
                        <a:pt x="6522" y="6068"/>
                      </a:cubicBezTo>
                      <a:cubicBezTo>
                        <a:pt x="6385" y="6088"/>
                        <a:pt x="6252" y="6109"/>
                        <a:pt x="6114" y="6128"/>
                      </a:cubicBezTo>
                      <a:cubicBezTo>
                        <a:pt x="5887" y="6160"/>
                        <a:pt x="5874" y="6164"/>
                        <a:pt x="5849" y="6228"/>
                      </a:cubicBezTo>
                      <a:cubicBezTo>
                        <a:pt x="5821" y="6301"/>
                        <a:pt x="5796" y="6375"/>
                        <a:pt x="5768" y="6448"/>
                      </a:cubicBezTo>
                      <a:cubicBezTo>
                        <a:pt x="5645" y="6762"/>
                        <a:pt x="5524" y="7076"/>
                        <a:pt x="5401" y="7390"/>
                      </a:cubicBezTo>
                      <a:cubicBezTo>
                        <a:pt x="6149" y="7295"/>
                        <a:pt x="7194" y="7163"/>
                        <a:pt x="7644" y="7106"/>
                      </a:cubicBezTo>
                      <a:cubicBezTo>
                        <a:pt x="7798" y="6686"/>
                        <a:pt x="7950" y="6266"/>
                        <a:pt x="8103" y="5846"/>
                      </a:cubicBezTo>
                      <a:close/>
                      <a:moveTo>
                        <a:pt x="20127" y="6064"/>
                      </a:moveTo>
                      <a:cubicBezTo>
                        <a:pt x="19561" y="6132"/>
                        <a:pt x="18989" y="6201"/>
                        <a:pt x="18424" y="6270"/>
                      </a:cubicBezTo>
                      <a:cubicBezTo>
                        <a:pt x="18279" y="6287"/>
                        <a:pt x="18140" y="6304"/>
                        <a:pt x="17996" y="6321"/>
                      </a:cubicBezTo>
                      <a:cubicBezTo>
                        <a:pt x="17807" y="6344"/>
                        <a:pt x="17856" y="6389"/>
                        <a:pt x="17843" y="6438"/>
                      </a:cubicBezTo>
                      <a:cubicBezTo>
                        <a:pt x="17821" y="6520"/>
                        <a:pt x="17803" y="6603"/>
                        <a:pt x="17781" y="6685"/>
                      </a:cubicBezTo>
                      <a:cubicBezTo>
                        <a:pt x="17686" y="7036"/>
                        <a:pt x="17591" y="7387"/>
                        <a:pt x="17496" y="7739"/>
                      </a:cubicBezTo>
                      <a:cubicBezTo>
                        <a:pt x="18253" y="7659"/>
                        <a:pt x="19315" y="7547"/>
                        <a:pt x="19770" y="7498"/>
                      </a:cubicBezTo>
                      <a:cubicBezTo>
                        <a:pt x="19890" y="7020"/>
                        <a:pt x="20008" y="6542"/>
                        <a:pt x="20127" y="6064"/>
                      </a:cubicBezTo>
                      <a:close/>
                      <a:moveTo>
                        <a:pt x="16915" y="6460"/>
                      </a:moveTo>
                      <a:cubicBezTo>
                        <a:pt x="16381" y="6524"/>
                        <a:pt x="15847" y="6590"/>
                        <a:pt x="15313" y="6653"/>
                      </a:cubicBezTo>
                      <a:cubicBezTo>
                        <a:pt x="15174" y="6670"/>
                        <a:pt x="15036" y="6686"/>
                        <a:pt x="14895" y="6703"/>
                      </a:cubicBezTo>
                      <a:cubicBezTo>
                        <a:pt x="14655" y="6732"/>
                        <a:pt x="14650" y="6737"/>
                        <a:pt x="14630" y="6803"/>
                      </a:cubicBezTo>
                      <a:cubicBezTo>
                        <a:pt x="14605" y="6889"/>
                        <a:pt x="14584" y="6974"/>
                        <a:pt x="14559" y="7060"/>
                      </a:cubicBezTo>
                      <a:cubicBezTo>
                        <a:pt x="14457" y="7404"/>
                        <a:pt x="14354" y="7748"/>
                        <a:pt x="14253" y="8092"/>
                      </a:cubicBezTo>
                      <a:cubicBezTo>
                        <a:pt x="15010" y="8011"/>
                        <a:pt x="16072" y="7899"/>
                        <a:pt x="16527" y="7851"/>
                      </a:cubicBezTo>
                      <a:cubicBezTo>
                        <a:pt x="16654" y="7388"/>
                        <a:pt x="16787" y="6924"/>
                        <a:pt x="16915" y="6460"/>
                      </a:cubicBezTo>
                      <a:close/>
                      <a:moveTo>
                        <a:pt x="13702" y="6813"/>
                      </a:moveTo>
                      <a:cubicBezTo>
                        <a:pt x="13169" y="6878"/>
                        <a:pt x="12633" y="6940"/>
                        <a:pt x="12101" y="7004"/>
                      </a:cubicBezTo>
                      <a:cubicBezTo>
                        <a:pt x="11960" y="7021"/>
                        <a:pt x="11823" y="7039"/>
                        <a:pt x="11683" y="7056"/>
                      </a:cubicBezTo>
                      <a:cubicBezTo>
                        <a:pt x="11447" y="7085"/>
                        <a:pt x="11438" y="7089"/>
                        <a:pt x="11418" y="7154"/>
                      </a:cubicBezTo>
                      <a:cubicBezTo>
                        <a:pt x="11391" y="7237"/>
                        <a:pt x="11363" y="7318"/>
                        <a:pt x="11336" y="7401"/>
                      </a:cubicBezTo>
                      <a:cubicBezTo>
                        <a:pt x="11227" y="7733"/>
                        <a:pt x="11119" y="8068"/>
                        <a:pt x="11010" y="8401"/>
                      </a:cubicBezTo>
                      <a:cubicBezTo>
                        <a:pt x="11767" y="8321"/>
                        <a:pt x="12829" y="8209"/>
                        <a:pt x="13284" y="8160"/>
                      </a:cubicBezTo>
                      <a:cubicBezTo>
                        <a:pt x="13420" y="7711"/>
                        <a:pt x="13564" y="7262"/>
                        <a:pt x="13702" y="6813"/>
                      </a:cubicBezTo>
                      <a:close/>
                      <a:moveTo>
                        <a:pt x="10479" y="7208"/>
                      </a:moveTo>
                      <a:cubicBezTo>
                        <a:pt x="9946" y="7272"/>
                        <a:pt x="9411" y="7336"/>
                        <a:pt x="8878" y="7401"/>
                      </a:cubicBezTo>
                      <a:cubicBezTo>
                        <a:pt x="8738" y="7417"/>
                        <a:pt x="8599" y="7436"/>
                        <a:pt x="8460" y="7452"/>
                      </a:cubicBezTo>
                      <a:cubicBezTo>
                        <a:pt x="8221" y="7481"/>
                        <a:pt x="8228" y="7485"/>
                        <a:pt x="8205" y="7550"/>
                      </a:cubicBezTo>
                      <a:cubicBezTo>
                        <a:pt x="8178" y="7626"/>
                        <a:pt x="8150" y="7701"/>
                        <a:pt x="8124" y="7776"/>
                      </a:cubicBezTo>
                      <a:cubicBezTo>
                        <a:pt x="8008" y="8101"/>
                        <a:pt x="7893" y="8427"/>
                        <a:pt x="7777" y="8752"/>
                      </a:cubicBezTo>
                      <a:cubicBezTo>
                        <a:pt x="8533" y="8671"/>
                        <a:pt x="9587" y="8559"/>
                        <a:pt x="10041" y="8511"/>
                      </a:cubicBezTo>
                      <a:cubicBezTo>
                        <a:pt x="10186" y="8076"/>
                        <a:pt x="10335" y="7642"/>
                        <a:pt x="10479" y="7208"/>
                      </a:cubicBezTo>
                      <a:close/>
                      <a:moveTo>
                        <a:pt x="7481" y="7604"/>
                      </a:moveTo>
                      <a:cubicBezTo>
                        <a:pt x="6950" y="7668"/>
                        <a:pt x="6413" y="7731"/>
                        <a:pt x="5880" y="7795"/>
                      </a:cubicBezTo>
                      <a:cubicBezTo>
                        <a:pt x="5740" y="7812"/>
                        <a:pt x="5602" y="7830"/>
                        <a:pt x="5462" y="7847"/>
                      </a:cubicBezTo>
                      <a:cubicBezTo>
                        <a:pt x="5227" y="7875"/>
                        <a:pt x="5232" y="7880"/>
                        <a:pt x="5207" y="7944"/>
                      </a:cubicBezTo>
                      <a:cubicBezTo>
                        <a:pt x="5179" y="8017"/>
                        <a:pt x="5143" y="8089"/>
                        <a:pt x="5115" y="8162"/>
                      </a:cubicBezTo>
                      <a:cubicBezTo>
                        <a:pt x="4994" y="8476"/>
                        <a:pt x="4870" y="8791"/>
                        <a:pt x="4748" y="9104"/>
                      </a:cubicBezTo>
                      <a:cubicBezTo>
                        <a:pt x="5505" y="9024"/>
                        <a:pt x="6567" y="8912"/>
                        <a:pt x="7022" y="8864"/>
                      </a:cubicBezTo>
                      <a:cubicBezTo>
                        <a:pt x="7176" y="8444"/>
                        <a:pt x="7328" y="8024"/>
                        <a:pt x="7481" y="7604"/>
                      </a:cubicBezTo>
                      <a:close/>
                      <a:moveTo>
                        <a:pt x="19505" y="8088"/>
                      </a:moveTo>
                      <a:cubicBezTo>
                        <a:pt x="18912" y="8147"/>
                        <a:pt x="18313" y="8207"/>
                        <a:pt x="17720" y="8266"/>
                      </a:cubicBezTo>
                      <a:cubicBezTo>
                        <a:pt x="17553" y="8283"/>
                        <a:pt x="17387" y="8299"/>
                        <a:pt x="17220" y="8316"/>
                      </a:cubicBezTo>
                      <a:cubicBezTo>
                        <a:pt x="17208" y="8361"/>
                        <a:pt x="17202" y="8406"/>
                        <a:pt x="17190" y="8451"/>
                      </a:cubicBezTo>
                      <a:cubicBezTo>
                        <a:pt x="17168" y="8532"/>
                        <a:pt x="17140" y="8611"/>
                        <a:pt x="17119" y="8691"/>
                      </a:cubicBezTo>
                      <a:cubicBezTo>
                        <a:pt x="17026" y="9033"/>
                        <a:pt x="16935" y="9375"/>
                        <a:pt x="16843" y="9717"/>
                      </a:cubicBezTo>
                      <a:cubicBezTo>
                        <a:pt x="17608" y="9651"/>
                        <a:pt x="18689" y="9561"/>
                        <a:pt x="19148" y="9522"/>
                      </a:cubicBezTo>
                      <a:cubicBezTo>
                        <a:pt x="19268" y="9043"/>
                        <a:pt x="19385" y="8565"/>
                        <a:pt x="19505" y="8088"/>
                      </a:cubicBezTo>
                      <a:close/>
                      <a:moveTo>
                        <a:pt x="16292" y="8395"/>
                      </a:moveTo>
                      <a:cubicBezTo>
                        <a:pt x="15699" y="8454"/>
                        <a:pt x="15102" y="8514"/>
                        <a:pt x="14508" y="8573"/>
                      </a:cubicBezTo>
                      <a:cubicBezTo>
                        <a:pt x="14342" y="8590"/>
                        <a:pt x="14174" y="8607"/>
                        <a:pt x="14008" y="8623"/>
                      </a:cubicBezTo>
                      <a:cubicBezTo>
                        <a:pt x="13994" y="8669"/>
                        <a:pt x="13981" y="8716"/>
                        <a:pt x="13967" y="8762"/>
                      </a:cubicBezTo>
                      <a:cubicBezTo>
                        <a:pt x="13945" y="8835"/>
                        <a:pt x="13928" y="8907"/>
                        <a:pt x="13906" y="8980"/>
                      </a:cubicBezTo>
                      <a:cubicBezTo>
                        <a:pt x="13807" y="9314"/>
                        <a:pt x="13709" y="9648"/>
                        <a:pt x="13610" y="9982"/>
                      </a:cubicBezTo>
                      <a:cubicBezTo>
                        <a:pt x="14376" y="9917"/>
                        <a:pt x="15446" y="9825"/>
                        <a:pt x="15905" y="9785"/>
                      </a:cubicBezTo>
                      <a:cubicBezTo>
                        <a:pt x="16034" y="9322"/>
                        <a:pt x="16164" y="8858"/>
                        <a:pt x="16292" y="8395"/>
                      </a:cubicBezTo>
                      <a:close/>
                      <a:moveTo>
                        <a:pt x="13070" y="8745"/>
                      </a:moveTo>
                      <a:cubicBezTo>
                        <a:pt x="12476" y="8805"/>
                        <a:pt x="11888" y="8864"/>
                        <a:pt x="11295" y="8924"/>
                      </a:cubicBezTo>
                      <a:cubicBezTo>
                        <a:pt x="11128" y="8940"/>
                        <a:pt x="10962" y="8957"/>
                        <a:pt x="10796" y="8974"/>
                      </a:cubicBezTo>
                      <a:cubicBezTo>
                        <a:pt x="10781" y="9019"/>
                        <a:pt x="10769" y="9064"/>
                        <a:pt x="10755" y="9109"/>
                      </a:cubicBezTo>
                      <a:cubicBezTo>
                        <a:pt x="10732" y="9179"/>
                        <a:pt x="10706" y="9250"/>
                        <a:pt x="10683" y="9320"/>
                      </a:cubicBezTo>
                      <a:cubicBezTo>
                        <a:pt x="10578" y="9643"/>
                        <a:pt x="10472" y="9967"/>
                        <a:pt x="10367" y="10289"/>
                      </a:cubicBezTo>
                      <a:cubicBezTo>
                        <a:pt x="11132" y="10224"/>
                        <a:pt x="12202" y="10132"/>
                        <a:pt x="12662" y="10092"/>
                      </a:cubicBezTo>
                      <a:cubicBezTo>
                        <a:pt x="12798" y="9643"/>
                        <a:pt x="12933" y="9194"/>
                        <a:pt x="13070" y="8745"/>
                      </a:cubicBezTo>
                      <a:close/>
                      <a:moveTo>
                        <a:pt x="9857" y="9055"/>
                      </a:moveTo>
                      <a:cubicBezTo>
                        <a:pt x="9301" y="9110"/>
                        <a:pt x="8750" y="9165"/>
                        <a:pt x="8195" y="9221"/>
                      </a:cubicBezTo>
                      <a:cubicBezTo>
                        <a:pt x="8034" y="9236"/>
                        <a:pt x="7875" y="9252"/>
                        <a:pt x="7716" y="9268"/>
                      </a:cubicBezTo>
                      <a:cubicBezTo>
                        <a:pt x="7507" y="9289"/>
                        <a:pt x="7561" y="9335"/>
                        <a:pt x="7542" y="9387"/>
                      </a:cubicBezTo>
                      <a:cubicBezTo>
                        <a:pt x="7516" y="9461"/>
                        <a:pt x="7487" y="9535"/>
                        <a:pt x="7461" y="9609"/>
                      </a:cubicBezTo>
                      <a:cubicBezTo>
                        <a:pt x="7348" y="9924"/>
                        <a:pt x="7236" y="10240"/>
                        <a:pt x="7124" y="10555"/>
                      </a:cubicBezTo>
                      <a:cubicBezTo>
                        <a:pt x="7890" y="10489"/>
                        <a:pt x="8959" y="10397"/>
                        <a:pt x="9419" y="10358"/>
                      </a:cubicBezTo>
                      <a:cubicBezTo>
                        <a:pt x="9563" y="9923"/>
                        <a:pt x="9713" y="9489"/>
                        <a:pt x="9857" y="9055"/>
                      </a:cubicBezTo>
                      <a:close/>
                      <a:moveTo>
                        <a:pt x="6859" y="9362"/>
                      </a:moveTo>
                      <a:cubicBezTo>
                        <a:pt x="6303" y="9417"/>
                        <a:pt x="5752" y="9474"/>
                        <a:pt x="5197" y="9530"/>
                      </a:cubicBezTo>
                      <a:cubicBezTo>
                        <a:pt x="5036" y="9546"/>
                        <a:pt x="4877" y="9562"/>
                        <a:pt x="4717" y="9578"/>
                      </a:cubicBezTo>
                      <a:cubicBezTo>
                        <a:pt x="4511" y="9599"/>
                        <a:pt x="4563" y="9641"/>
                        <a:pt x="4544" y="9692"/>
                      </a:cubicBezTo>
                      <a:cubicBezTo>
                        <a:pt x="4516" y="9763"/>
                        <a:pt x="4491" y="9834"/>
                        <a:pt x="4462" y="9906"/>
                      </a:cubicBezTo>
                      <a:cubicBezTo>
                        <a:pt x="4344" y="10209"/>
                        <a:pt x="4224" y="10514"/>
                        <a:pt x="4105" y="10819"/>
                      </a:cubicBezTo>
                      <a:cubicBezTo>
                        <a:pt x="4871" y="10753"/>
                        <a:pt x="5940" y="10661"/>
                        <a:pt x="6400" y="10622"/>
                      </a:cubicBezTo>
                      <a:cubicBezTo>
                        <a:pt x="6553" y="10202"/>
                        <a:pt x="6705" y="9782"/>
                        <a:pt x="6859" y="9362"/>
                      </a:cubicBezTo>
                      <a:close/>
                      <a:moveTo>
                        <a:pt x="19097" y="10109"/>
                      </a:moveTo>
                      <a:cubicBezTo>
                        <a:pt x="18497" y="10157"/>
                        <a:pt x="17892" y="10204"/>
                        <a:pt x="17292" y="10252"/>
                      </a:cubicBezTo>
                      <a:cubicBezTo>
                        <a:pt x="17124" y="10265"/>
                        <a:pt x="16961" y="10280"/>
                        <a:pt x="16792" y="10294"/>
                      </a:cubicBezTo>
                      <a:cubicBezTo>
                        <a:pt x="16780" y="10338"/>
                        <a:pt x="16763" y="10384"/>
                        <a:pt x="16751" y="10429"/>
                      </a:cubicBezTo>
                      <a:cubicBezTo>
                        <a:pt x="16729" y="10510"/>
                        <a:pt x="16712" y="10591"/>
                        <a:pt x="16690" y="10671"/>
                      </a:cubicBezTo>
                      <a:cubicBezTo>
                        <a:pt x="16598" y="11013"/>
                        <a:pt x="16507" y="11354"/>
                        <a:pt x="16415" y="11697"/>
                      </a:cubicBezTo>
                      <a:cubicBezTo>
                        <a:pt x="17190" y="11645"/>
                        <a:pt x="18276" y="11574"/>
                        <a:pt x="18740" y="11543"/>
                      </a:cubicBezTo>
                      <a:cubicBezTo>
                        <a:pt x="18861" y="11065"/>
                        <a:pt x="18977" y="10587"/>
                        <a:pt x="19097" y="10109"/>
                      </a:cubicBezTo>
                      <a:close/>
                      <a:moveTo>
                        <a:pt x="15885" y="10372"/>
                      </a:moveTo>
                      <a:cubicBezTo>
                        <a:pt x="15285" y="10421"/>
                        <a:pt x="14679" y="10470"/>
                        <a:pt x="14079" y="10518"/>
                      </a:cubicBezTo>
                      <a:cubicBezTo>
                        <a:pt x="13911" y="10531"/>
                        <a:pt x="13748" y="10544"/>
                        <a:pt x="13580" y="10557"/>
                      </a:cubicBezTo>
                      <a:cubicBezTo>
                        <a:pt x="13566" y="10604"/>
                        <a:pt x="13552" y="10650"/>
                        <a:pt x="13539" y="10696"/>
                      </a:cubicBezTo>
                      <a:cubicBezTo>
                        <a:pt x="13517" y="10770"/>
                        <a:pt x="13489" y="10844"/>
                        <a:pt x="13467" y="10916"/>
                      </a:cubicBezTo>
                      <a:cubicBezTo>
                        <a:pt x="13368" y="11250"/>
                        <a:pt x="13271" y="11583"/>
                        <a:pt x="13172" y="11917"/>
                      </a:cubicBezTo>
                      <a:cubicBezTo>
                        <a:pt x="13946" y="11866"/>
                        <a:pt x="15033" y="11794"/>
                        <a:pt x="15497" y="11763"/>
                      </a:cubicBezTo>
                      <a:cubicBezTo>
                        <a:pt x="15625" y="11299"/>
                        <a:pt x="15757" y="10836"/>
                        <a:pt x="15885" y="10372"/>
                      </a:cubicBezTo>
                      <a:close/>
                      <a:moveTo>
                        <a:pt x="12672" y="10636"/>
                      </a:moveTo>
                      <a:cubicBezTo>
                        <a:pt x="12072" y="10684"/>
                        <a:pt x="11467" y="10733"/>
                        <a:pt x="10867" y="10781"/>
                      </a:cubicBezTo>
                      <a:cubicBezTo>
                        <a:pt x="10699" y="10795"/>
                        <a:pt x="10535" y="10809"/>
                        <a:pt x="10367" y="10823"/>
                      </a:cubicBezTo>
                      <a:cubicBezTo>
                        <a:pt x="10353" y="10867"/>
                        <a:pt x="10331" y="10911"/>
                        <a:pt x="10316" y="10956"/>
                      </a:cubicBezTo>
                      <a:cubicBezTo>
                        <a:pt x="10293" y="11026"/>
                        <a:pt x="10278" y="11096"/>
                        <a:pt x="10255" y="11167"/>
                      </a:cubicBezTo>
                      <a:cubicBezTo>
                        <a:pt x="10149" y="11491"/>
                        <a:pt x="10044" y="11814"/>
                        <a:pt x="9939" y="12137"/>
                      </a:cubicBezTo>
                      <a:cubicBezTo>
                        <a:pt x="10714" y="12086"/>
                        <a:pt x="11789" y="12014"/>
                        <a:pt x="12254" y="11983"/>
                      </a:cubicBezTo>
                      <a:cubicBezTo>
                        <a:pt x="12391" y="11535"/>
                        <a:pt x="12535" y="11085"/>
                        <a:pt x="12672" y="10636"/>
                      </a:cubicBezTo>
                      <a:close/>
                      <a:moveTo>
                        <a:pt x="9449" y="10900"/>
                      </a:moveTo>
                      <a:cubicBezTo>
                        <a:pt x="8888" y="10945"/>
                        <a:pt x="8328" y="10990"/>
                        <a:pt x="7767" y="11035"/>
                      </a:cubicBezTo>
                      <a:cubicBezTo>
                        <a:pt x="7605" y="11047"/>
                        <a:pt x="7448" y="11061"/>
                        <a:pt x="7287" y="11074"/>
                      </a:cubicBezTo>
                      <a:cubicBezTo>
                        <a:pt x="7073" y="11091"/>
                        <a:pt x="7132" y="11140"/>
                        <a:pt x="7114" y="11190"/>
                      </a:cubicBezTo>
                      <a:cubicBezTo>
                        <a:pt x="7088" y="11264"/>
                        <a:pt x="7058" y="11338"/>
                        <a:pt x="7032" y="11412"/>
                      </a:cubicBezTo>
                      <a:cubicBezTo>
                        <a:pt x="6921" y="11727"/>
                        <a:pt x="6809" y="12044"/>
                        <a:pt x="6696" y="12359"/>
                      </a:cubicBezTo>
                      <a:cubicBezTo>
                        <a:pt x="7470" y="12307"/>
                        <a:pt x="8557" y="12234"/>
                        <a:pt x="9021" y="12203"/>
                      </a:cubicBezTo>
                      <a:cubicBezTo>
                        <a:pt x="9166" y="11769"/>
                        <a:pt x="9305" y="11334"/>
                        <a:pt x="9449" y="10900"/>
                      </a:cubicBezTo>
                      <a:close/>
                      <a:moveTo>
                        <a:pt x="6023" y="11120"/>
                      </a:moveTo>
                      <a:cubicBezTo>
                        <a:pt x="5461" y="11164"/>
                        <a:pt x="4901" y="11210"/>
                        <a:pt x="4340" y="11254"/>
                      </a:cubicBezTo>
                      <a:cubicBezTo>
                        <a:pt x="4179" y="11268"/>
                        <a:pt x="4012" y="11280"/>
                        <a:pt x="3850" y="11294"/>
                      </a:cubicBezTo>
                      <a:cubicBezTo>
                        <a:pt x="3640" y="11311"/>
                        <a:pt x="3697" y="11356"/>
                        <a:pt x="3677" y="11406"/>
                      </a:cubicBezTo>
                      <a:cubicBezTo>
                        <a:pt x="3649" y="11477"/>
                        <a:pt x="3624" y="11548"/>
                        <a:pt x="3595" y="11620"/>
                      </a:cubicBezTo>
                      <a:cubicBezTo>
                        <a:pt x="3476" y="11924"/>
                        <a:pt x="3357" y="12229"/>
                        <a:pt x="3239" y="12533"/>
                      </a:cubicBezTo>
                      <a:cubicBezTo>
                        <a:pt x="4013" y="12481"/>
                        <a:pt x="5099" y="12409"/>
                        <a:pt x="5564" y="12379"/>
                      </a:cubicBezTo>
                      <a:cubicBezTo>
                        <a:pt x="5718" y="11959"/>
                        <a:pt x="5869" y="11540"/>
                        <a:pt x="6023" y="11120"/>
                      </a:cubicBezTo>
                      <a:close/>
                      <a:moveTo>
                        <a:pt x="18475" y="12130"/>
                      </a:moveTo>
                      <a:cubicBezTo>
                        <a:pt x="17868" y="12167"/>
                        <a:pt x="17256" y="12205"/>
                        <a:pt x="16649" y="12242"/>
                      </a:cubicBezTo>
                      <a:cubicBezTo>
                        <a:pt x="16479" y="12253"/>
                        <a:pt x="16310" y="12261"/>
                        <a:pt x="16139" y="12271"/>
                      </a:cubicBezTo>
                      <a:cubicBezTo>
                        <a:pt x="16127" y="12316"/>
                        <a:pt x="16121" y="12361"/>
                        <a:pt x="16109" y="12406"/>
                      </a:cubicBezTo>
                      <a:cubicBezTo>
                        <a:pt x="16087" y="12487"/>
                        <a:pt x="16059" y="12568"/>
                        <a:pt x="16037" y="12649"/>
                      </a:cubicBezTo>
                      <a:cubicBezTo>
                        <a:pt x="15945" y="12991"/>
                        <a:pt x="15854" y="13332"/>
                        <a:pt x="15762" y="13674"/>
                      </a:cubicBezTo>
                      <a:cubicBezTo>
                        <a:pt x="16544" y="13638"/>
                        <a:pt x="17649" y="13587"/>
                        <a:pt x="18118" y="13564"/>
                      </a:cubicBezTo>
                      <a:cubicBezTo>
                        <a:pt x="18239" y="13087"/>
                        <a:pt x="18355" y="12609"/>
                        <a:pt x="18475" y="12130"/>
                      </a:cubicBezTo>
                      <a:close/>
                      <a:moveTo>
                        <a:pt x="15262" y="12307"/>
                      </a:moveTo>
                      <a:cubicBezTo>
                        <a:pt x="14656" y="12343"/>
                        <a:pt x="14044" y="12380"/>
                        <a:pt x="13437" y="12417"/>
                      </a:cubicBezTo>
                      <a:cubicBezTo>
                        <a:pt x="13267" y="12427"/>
                        <a:pt x="13097" y="12438"/>
                        <a:pt x="12927" y="12448"/>
                      </a:cubicBezTo>
                      <a:cubicBezTo>
                        <a:pt x="12913" y="12494"/>
                        <a:pt x="12900" y="12541"/>
                        <a:pt x="12886" y="12587"/>
                      </a:cubicBezTo>
                      <a:cubicBezTo>
                        <a:pt x="12864" y="12660"/>
                        <a:pt x="12847" y="12732"/>
                        <a:pt x="12825" y="12805"/>
                      </a:cubicBezTo>
                      <a:cubicBezTo>
                        <a:pt x="12726" y="13139"/>
                        <a:pt x="12628" y="13473"/>
                        <a:pt x="12529" y="13807"/>
                      </a:cubicBezTo>
                      <a:cubicBezTo>
                        <a:pt x="13312" y="13771"/>
                        <a:pt x="14405" y="13720"/>
                        <a:pt x="14875" y="13697"/>
                      </a:cubicBezTo>
                      <a:cubicBezTo>
                        <a:pt x="15004" y="13234"/>
                        <a:pt x="15134" y="12770"/>
                        <a:pt x="15262" y="12307"/>
                      </a:cubicBezTo>
                      <a:close/>
                      <a:moveTo>
                        <a:pt x="12050" y="12527"/>
                      </a:moveTo>
                      <a:cubicBezTo>
                        <a:pt x="11443" y="12563"/>
                        <a:pt x="10831" y="12600"/>
                        <a:pt x="10224" y="12637"/>
                      </a:cubicBezTo>
                      <a:cubicBezTo>
                        <a:pt x="10055" y="12647"/>
                        <a:pt x="9885" y="12657"/>
                        <a:pt x="9714" y="12668"/>
                      </a:cubicBezTo>
                      <a:cubicBezTo>
                        <a:pt x="9700" y="12713"/>
                        <a:pt x="9689" y="12758"/>
                        <a:pt x="9674" y="12803"/>
                      </a:cubicBezTo>
                      <a:cubicBezTo>
                        <a:pt x="9650" y="12873"/>
                        <a:pt x="9625" y="12944"/>
                        <a:pt x="9602" y="13014"/>
                      </a:cubicBezTo>
                      <a:cubicBezTo>
                        <a:pt x="9497" y="13337"/>
                        <a:pt x="9391" y="13660"/>
                        <a:pt x="9286" y="13984"/>
                      </a:cubicBezTo>
                      <a:cubicBezTo>
                        <a:pt x="10070" y="13947"/>
                        <a:pt x="11162" y="13895"/>
                        <a:pt x="11632" y="13874"/>
                      </a:cubicBezTo>
                      <a:cubicBezTo>
                        <a:pt x="11769" y="13424"/>
                        <a:pt x="11913" y="12975"/>
                        <a:pt x="12050" y="12527"/>
                      </a:cubicBezTo>
                      <a:close/>
                      <a:moveTo>
                        <a:pt x="8827" y="12703"/>
                      </a:moveTo>
                      <a:cubicBezTo>
                        <a:pt x="8260" y="12737"/>
                        <a:pt x="7692" y="12770"/>
                        <a:pt x="7124" y="12805"/>
                      </a:cubicBezTo>
                      <a:cubicBezTo>
                        <a:pt x="6960" y="12815"/>
                        <a:pt x="6798" y="12824"/>
                        <a:pt x="6635" y="12834"/>
                      </a:cubicBezTo>
                      <a:cubicBezTo>
                        <a:pt x="6416" y="12847"/>
                        <a:pt x="6479" y="12898"/>
                        <a:pt x="6461" y="12948"/>
                      </a:cubicBezTo>
                      <a:cubicBezTo>
                        <a:pt x="6435" y="13022"/>
                        <a:pt x="6407" y="13096"/>
                        <a:pt x="6380" y="13170"/>
                      </a:cubicBezTo>
                      <a:cubicBezTo>
                        <a:pt x="6267" y="13485"/>
                        <a:pt x="6156" y="13801"/>
                        <a:pt x="6043" y="14116"/>
                      </a:cubicBezTo>
                      <a:cubicBezTo>
                        <a:pt x="6826" y="14079"/>
                        <a:pt x="7929" y="14028"/>
                        <a:pt x="8399" y="14006"/>
                      </a:cubicBezTo>
                      <a:cubicBezTo>
                        <a:pt x="8544" y="13571"/>
                        <a:pt x="8682" y="13137"/>
                        <a:pt x="8827" y="12703"/>
                      </a:cubicBezTo>
                      <a:close/>
                      <a:moveTo>
                        <a:pt x="5401" y="12923"/>
                      </a:moveTo>
                      <a:cubicBezTo>
                        <a:pt x="4832" y="12957"/>
                        <a:pt x="4265" y="12990"/>
                        <a:pt x="3697" y="13025"/>
                      </a:cubicBezTo>
                      <a:cubicBezTo>
                        <a:pt x="3534" y="13035"/>
                        <a:pt x="3372" y="13046"/>
                        <a:pt x="3208" y="13056"/>
                      </a:cubicBezTo>
                      <a:cubicBezTo>
                        <a:pt x="2992" y="13069"/>
                        <a:pt x="3054" y="13117"/>
                        <a:pt x="3035" y="13166"/>
                      </a:cubicBezTo>
                      <a:cubicBezTo>
                        <a:pt x="3006" y="13237"/>
                        <a:pt x="2972" y="13309"/>
                        <a:pt x="2943" y="13380"/>
                      </a:cubicBezTo>
                      <a:cubicBezTo>
                        <a:pt x="2824" y="13684"/>
                        <a:pt x="2704" y="13989"/>
                        <a:pt x="2586" y="14293"/>
                      </a:cubicBezTo>
                      <a:cubicBezTo>
                        <a:pt x="3368" y="14256"/>
                        <a:pt x="4471" y="14205"/>
                        <a:pt x="4942" y="14183"/>
                      </a:cubicBezTo>
                      <a:cubicBezTo>
                        <a:pt x="5096" y="13763"/>
                        <a:pt x="5247" y="13343"/>
                        <a:pt x="5401" y="12923"/>
                      </a:cubicBezTo>
                      <a:close/>
                      <a:moveTo>
                        <a:pt x="18067" y="14154"/>
                      </a:moveTo>
                      <a:cubicBezTo>
                        <a:pt x="17453" y="14179"/>
                        <a:pt x="16844" y="14203"/>
                        <a:pt x="16231" y="14228"/>
                      </a:cubicBezTo>
                      <a:cubicBezTo>
                        <a:pt x="16059" y="14235"/>
                        <a:pt x="15884" y="14244"/>
                        <a:pt x="15711" y="14251"/>
                      </a:cubicBezTo>
                      <a:cubicBezTo>
                        <a:pt x="15699" y="14296"/>
                        <a:pt x="15683" y="14341"/>
                        <a:pt x="15670" y="14386"/>
                      </a:cubicBezTo>
                      <a:cubicBezTo>
                        <a:pt x="15649" y="14467"/>
                        <a:pt x="15631" y="14546"/>
                        <a:pt x="15609" y="14627"/>
                      </a:cubicBezTo>
                      <a:cubicBezTo>
                        <a:pt x="15517" y="14969"/>
                        <a:pt x="15426" y="15311"/>
                        <a:pt x="15334" y="15652"/>
                      </a:cubicBezTo>
                      <a:cubicBezTo>
                        <a:pt x="16126" y="15630"/>
                        <a:pt x="17235" y="15599"/>
                        <a:pt x="17710" y="15586"/>
                      </a:cubicBezTo>
                      <a:cubicBezTo>
                        <a:pt x="17830" y="15107"/>
                        <a:pt x="17947" y="14631"/>
                        <a:pt x="18067" y="14154"/>
                      </a:cubicBezTo>
                      <a:close/>
                      <a:moveTo>
                        <a:pt x="14854" y="14284"/>
                      </a:moveTo>
                      <a:cubicBezTo>
                        <a:pt x="14242" y="14310"/>
                        <a:pt x="13623" y="14336"/>
                        <a:pt x="13009" y="14361"/>
                      </a:cubicBezTo>
                      <a:cubicBezTo>
                        <a:pt x="12837" y="14369"/>
                        <a:pt x="12671" y="14375"/>
                        <a:pt x="12499" y="14382"/>
                      </a:cubicBezTo>
                      <a:cubicBezTo>
                        <a:pt x="12484" y="14428"/>
                        <a:pt x="12471" y="14475"/>
                        <a:pt x="12458" y="14521"/>
                      </a:cubicBezTo>
                      <a:cubicBezTo>
                        <a:pt x="12436" y="14595"/>
                        <a:pt x="12408" y="14668"/>
                        <a:pt x="12386" y="14741"/>
                      </a:cubicBezTo>
                      <a:cubicBezTo>
                        <a:pt x="12288" y="15075"/>
                        <a:pt x="12189" y="15408"/>
                        <a:pt x="12091" y="15741"/>
                      </a:cubicBezTo>
                      <a:cubicBezTo>
                        <a:pt x="12883" y="15719"/>
                        <a:pt x="13992" y="15688"/>
                        <a:pt x="14467" y="15675"/>
                      </a:cubicBezTo>
                      <a:cubicBezTo>
                        <a:pt x="14595" y="15212"/>
                        <a:pt x="14726" y="14748"/>
                        <a:pt x="14854" y="14284"/>
                      </a:cubicBezTo>
                      <a:close/>
                      <a:moveTo>
                        <a:pt x="11418" y="14417"/>
                      </a:moveTo>
                      <a:cubicBezTo>
                        <a:pt x="10804" y="14442"/>
                        <a:pt x="10195" y="14467"/>
                        <a:pt x="9582" y="14492"/>
                      </a:cubicBezTo>
                      <a:cubicBezTo>
                        <a:pt x="9410" y="14499"/>
                        <a:pt x="9233" y="14508"/>
                        <a:pt x="9062" y="14515"/>
                      </a:cubicBezTo>
                      <a:cubicBezTo>
                        <a:pt x="9047" y="14560"/>
                        <a:pt x="9036" y="14604"/>
                        <a:pt x="9021" y="14648"/>
                      </a:cubicBezTo>
                      <a:cubicBezTo>
                        <a:pt x="8998" y="14719"/>
                        <a:pt x="8973" y="14791"/>
                        <a:pt x="8950" y="14861"/>
                      </a:cubicBezTo>
                      <a:cubicBezTo>
                        <a:pt x="8845" y="15184"/>
                        <a:pt x="8738" y="15507"/>
                        <a:pt x="8633" y="15831"/>
                      </a:cubicBezTo>
                      <a:cubicBezTo>
                        <a:pt x="9425" y="15808"/>
                        <a:pt x="10534" y="15777"/>
                        <a:pt x="11010" y="15764"/>
                      </a:cubicBezTo>
                      <a:cubicBezTo>
                        <a:pt x="11147" y="15315"/>
                        <a:pt x="11280" y="14866"/>
                        <a:pt x="11418" y="14417"/>
                      </a:cubicBezTo>
                      <a:close/>
                      <a:moveTo>
                        <a:pt x="8205" y="14548"/>
                      </a:moveTo>
                      <a:cubicBezTo>
                        <a:pt x="7631" y="14572"/>
                        <a:pt x="7056" y="14597"/>
                        <a:pt x="6482" y="14621"/>
                      </a:cubicBezTo>
                      <a:cubicBezTo>
                        <a:pt x="6317" y="14627"/>
                        <a:pt x="6157" y="14634"/>
                        <a:pt x="5992" y="14641"/>
                      </a:cubicBezTo>
                      <a:cubicBezTo>
                        <a:pt x="5769" y="14651"/>
                        <a:pt x="5836" y="14702"/>
                        <a:pt x="5819" y="14751"/>
                      </a:cubicBezTo>
                      <a:cubicBezTo>
                        <a:pt x="5792" y="14825"/>
                        <a:pt x="5763" y="14900"/>
                        <a:pt x="5737" y="14973"/>
                      </a:cubicBezTo>
                      <a:cubicBezTo>
                        <a:pt x="5625" y="15289"/>
                        <a:pt x="5513" y="15603"/>
                        <a:pt x="5401" y="15918"/>
                      </a:cubicBezTo>
                      <a:cubicBezTo>
                        <a:pt x="6192" y="15896"/>
                        <a:pt x="7302" y="15867"/>
                        <a:pt x="7777" y="15853"/>
                      </a:cubicBezTo>
                      <a:cubicBezTo>
                        <a:pt x="7922" y="15418"/>
                        <a:pt x="8060" y="14983"/>
                        <a:pt x="8205" y="14548"/>
                      </a:cubicBezTo>
                      <a:close/>
                      <a:moveTo>
                        <a:pt x="4778" y="14681"/>
                      </a:moveTo>
                      <a:cubicBezTo>
                        <a:pt x="4204" y="14704"/>
                        <a:pt x="3628" y="14728"/>
                        <a:pt x="3055" y="14751"/>
                      </a:cubicBezTo>
                      <a:cubicBezTo>
                        <a:pt x="2889" y="14758"/>
                        <a:pt x="2720" y="14766"/>
                        <a:pt x="2555" y="14772"/>
                      </a:cubicBezTo>
                      <a:cubicBezTo>
                        <a:pt x="2333" y="14781"/>
                        <a:pt x="2402" y="14830"/>
                        <a:pt x="2382" y="14880"/>
                      </a:cubicBezTo>
                      <a:cubicBezTo>
                        <a:pt x="2355" y="14951"/>
                        <a:pt x="2329" y="15023"/>
                        <a:pt x="2300" y="15094"/>
                      </a:cubicBezTo>
                      <a:cubicBezTo>
                        <a:pt x="2181" y="15398"/>
                        <a:pt x="2062" y="15703"/>
                        <a:pt x="1943" y="16007"/>
                      </a:cubicBezTo>
                      <a:cubicBezTo>
                        <a:pt x="2735" y="15985"/>
                        <a:pt x="3844" y="15954"/>
                        <a:pt x="4320" y="15941"/>
                      </a:cubicBezTo>
                      <a:cubicBezTo>
                        <a:pt x="4473" y="15521"/>
                        <a:pt x="4624" y="15101"/>
                        <a:pt x="4778" y="14681"/>
                      </a:cubicBezTo>
                      <a:close/>
                      <a:moveTo>
                        <a:pt x="17659" y="16132"/>
                      </a:moveTo>
                      <a:cubicBezTo>
                        <a:pt x="17039" y="16146"/>
                        <a:pt x="16423" y="16159"/>
                        <a:pt x="15803" y="16173"/>
                      </a:cubicBezTo>
                      <a:cubicBezTo>
                        <a:pt x="15629" y="16177"/>
                        <a:pt x="15457" y="16182"/>
                        <a:pt x="15283" y="16185"/>
                      </a:cubicBezTo>
                      <a:cubicBezTo>
                        <a:pt x="15271" y="16231"/>
                        <a:pt x="15255" y="16275"/>
                        <a:pt x="15242" y="16320"/>
                      </a:cubicBezTo>
                      <a:cubicBezTo>
                        <a:pt x="15220" y="16401"/>
                        <a:pt x="15202" y="16482"/>
                        <a:pt x="15181" y="16563"/>
                      </a:cubicBezTo>
                      <a:cubicBezTo>
                        <a:pt x="15089" y="16905"/>
                        <a:pt x="14997" y="17245"/>
                        <a:pt x="14905" y="17586"/>
                      </a:cubicBezTo>
                      <a:cubicBezTo>
                        <a:pt x="15705" y="17579"/>
                        <a:pt x="16822" y="17568"/>
                        <a:pt x="17302" y="17563"/>
                      </a:cubicBezTo>
                      <a:cubicBezTo>
                        <a:pt x="17422" y="17086"/>
                        <a:pt x="17538" y="16609"/>
                        <a:pt x="17659" y="16132"/>
                      </a:cubicBezTo>
                      <a:close/>
                      <a:moveTo>
                        <a:pt x="14232" y="16219"/>
                      </a:moveTo>
                      <a:cubicBezTo>
                        <a:pt x="13613" y="16232"/>
                        <a:pt x="12996" y="16248"/>
                        <a:pt x="12376" y="16262"/>
                      </a:cubicBezTo>
                      <a:cubicBezTo>
                        <a:pt x="12202" y="16265"/>
                        <a:pt x="12020" y="16269"/>
                        <a:pt x="11846" y="16273"/>
                      </a:cubicBezTo>
                      <a:cubicBezTo>
                        <a:pt x="11832" y="16319"/>
                        <a:pt x="11819" y="16366"/>
                        <a:pt x="11805" y="16412"/>
                      </a:cubicBezTo>
                      <a:cubicBezTo>
                        <a:pt x="11783" y="16485"/>
                        <a:pt x="11766" y="16558"/>
                        <a:pt x="11744" y="16632"/>
                      </a:cubicBezTo>
                      <a:cubicBezTo>
                        <a:pt x="11646" y="16965"/>
                        <a:pt x="11547" y="17298"/>
                        <a:pt x="11448" y="17632"/>
                      </a:cubicBezTo>
                      <a:cubicBezTo>
                        <a:pt x="12248" y="17624"/>
                        <a:pt x="13365" y="17614"/>
                        <a:pt x="13845" y="17609"/>
                      </a:cubicBezTo>
                      <a:cubicBezTo>
                        <a:pt x="13973" y="17146"/>
                        <a:pt x="14103" y="16682"/>
                        <a:pt x="14232" y="16219"/>
                      </a:cubicBezTo>
                      <a:close/>
                      <a:moveTo>
                        <a:pt x="10796" y="16306"/>
                      </a:moveTo>
                      <a:cubicBezTo>
                        <a:pt x="10176" y="16320"/>
                        <a:pt x="9560" y="16335"/>
                        <a:pt x="8939" y="16349"/>
                      </a:cubicBezTo>
                      <a:cubicBezTo>
                        <a:pt x="8766" y="16354"/>
                        <a:pt x="8594" y="16358"/>
                        <a:pt x="8419" y="16362"/>
                      </a:cubicBezTo>
                      <a:cubicBezTo>
                        <a:pt x="8404" y="16406"/>
                        <a:pt x="8393" y="16452"/>
                        <a:pt x="8378" y="16497"/>
                      </a:cubicBezTo>
                      <a:cubicBezTo>
                        <a:pt x="8356" y="16567"/>
                        <a:pt x="8330" y="16639"/>
                        <a:pt x="8307" y="16708"/>
                      </a:cubicBezTo>
                      <a:cubicBezTo>
                        <a:pt x="8202" y="17032"/>
                        <a:pt x="8096" y="17354"/>
                        <a:pt x="7991" y="17678"/>
                      </a:cubicBezTo>
                      <a:cubicBezTo>
                        <a:pt x="8791" y="17670"/>
                        <a:pt x="9908" y="17657"/>
                        <a:pt x="10388" y="17653"/>
                      </a:cubicBezTo>
                      <a:cubicBezTo>
                        <a:pt x="10524" y="17204"/>
                        <a:pt x="10660" y="16755"/>
                        <a:pt x="10796" y="16306"/>
                      </a:cubicBezTo>
                      <a:close/>
                      <a:moveTo>
                        <a:pt x="7583" y="16395"/>
                      </a:moveTo>
                      <a:cubicBezTo>
                        <a:pt x="7002" y="16409"/>
                        <a:pt x="6430" y="16421"/>
                        <a:pt x="5849" y="16435"/>
                      </a:cubicBezTo>
                      <a:cubicBezTo>
                        <a:pt x="5682" y="16438"/>
                        <a:pt x="5506" y="16441"/>
                        <a:pt x="5339" y="16445"/>
                      </a:cubicBezTo>
                      <a:cubicBezTo>
                        <a:pt x="5111" y="16451"/>
                        <a:pt x="5184" y="16506"/>
                        <a:pt x="5166" y="16555"/>
                      </a:cubicBezTo>
                      <a:cubicBezTo>
                        <a:pt x="5140" y="16629"/>
                        <a:pt x="5110" y="16703"/>
                        <a:pt x="5084" y="16777"/>
                      </a:cubicBezTo>
                      <a:cubicBezTo>
                        <a:pt x="4972" y="17092"/>
                        <a:pt x="4861" y="17406"/>
                        <a:pt x="4748" y="17721"/>
                      </a:cubicBezTo>
                      <a:cubicBezTo>
                        <a:pt x="5548" y="17713"/>
                        <a:pt x="6675" y="17703"/>
                        <a:pt x="7155" y="17698"/>
                      </a:cubicBezTo>
                      <a:cubicBezTo>
                        <a:pt x="7300" y="17264"/>
                        <a:pt x="7438" y="16829"/>
                        <a:pt x="7583" y="16395"/>
                      </a:cubicBezTo>
                      <a:close/>
                      <a:moveTo>
                        <a:pt x="4156" y="16439"/>
                      </a:moveTo>
                      <a:cubicBezTo>
                        <a:pt x="3576" y="16452"/>
                        <a:pt x="2993" y="16465"/>
                        <a:pt x="2412" y="16478"/>
                      </a:cubicBezTo>
                      <a:cubicBezTo>
                        <a:pt x="2246" y="16482"/>
                        <a:pt x="2079" y="16486"/>
                        <a:pt x="1913" y="16491"/>
                      </a:cubicBezTo>
                      <a:cubicBezTo>
                        <a:pt x="1686" y="16495"/>
                        <a:pt x="1758" y="16545"/>
                        <a:pt x="1739" y="16594"/>
                      </a:cubicBezTo>
                      <a:cubicBezTo>
                        <a:pt x="1711" y="16666"/>
                        <a:pt x="1676" y="16737"/>
                        <a:pt x="1648" y="16808"/>
                      </a:cubicBezTo>
                      <a:cubicBezTo>
                        <a:pt x="1529" y="17113"/>
                        <a:pt x="1410" y="17417"/>
                        <a:pt x="1291" y="17721"/>
                      </a:cubicBezTo>
                      <a:cubicBezTo>
                        <a:pt x="2090" y="17713"/>
                        <a:pt x="3218" y="17703"/>
                        <a:pt x="3697" y="17698"/>
                      </a:cubicBezTo>
                      <a:cubicBezTo>
                        <a:pt x="3851" y="17279"/>
                        <a:pt x="4002" y="16859"/>
                        <a:pt x="4156" y="16439"/>
                      </a:cubicBezTo>
                      <a:close/>
                      <a:moveTo>
                        <a:pt x="17037" y="18153"/>
                      </a:moveTo>
                      <a:cubicBezTo>
                        <a:pt x="16411" y="18156"/>
                        <a:pt x="15787" y="18159"/>
                        <a:pt x="15160" y="18161"/>
                      </a:cubicBezTo>
                      <a:cubicBezTo>
                        <a:pt x="14984" y="18162"/>
                        <a:pt x="14806" y="18162"/>
                        <a:pt x="14630" y="18163"/>
                      </a:cubicBezTo>
                      <a:cubicBezTo>
                        <a:pt x="14618" y="18208"/>
                        <a:pt x="14612" y="18253"/>
                        <a:pt x="14600" y="18298"/>
                      </a:cubicBezTo>
                      <a:cubicBezTo>
                        <a:pt x="14578" y="18379"/>
                        <a:pt x="14549" y="18461"/>
                        <a:pt x="14528" y="18541"/>
                      </a:cubicBezTo>
                      <a:cubicBezTo>
                        <a:pt x="14436" y="18883"/>
                        <a:pt x="14345" y="19225"/>
                        <a:pt x="14253" y="19566"/>
                      </a:cubicBezTo>
                      <a:cubicBezTo>
                        <a:pt x="15062" y="19573"/>
                        <a:pt x="16195" y="19583"/>
                        <a:pt x="16680" y="19587"/>
                      </a:cubicBezTo>
                      <a:cubicBezTo>
                        <a:pt x="16799" y="19109"/>
                        <a:pt x="16917" y="18630"/>
                        <a:pt x="17037" y="18153"/>
                      </a:cubicBezTo>
                      <a:close/>
                      <a:moveTo>
                        <a:pt x="6961" y="18196"/>
                      </a:moveTo>
                      <a:cubicBezTo>
                        <a:pt x="6374" y="18199"/>
                        <a:pt x="5795" y="18202"/>
                        <a:pt x="5207" y="18205"/>
                      </a:cubicBezTo>
                      <a:cubicBezTo>
                        <a:pt x="5039" y="18206"/>
                        <a:pt x="4866" y="18206"/>
                        <a:pt x="4697" y="18207"/>
                      </a:cubicBezTo>
                      <a:cubicBezTo>
                        <a:pt x="4463" y="18208"/>
                        <a:pt x="4531" y="18263"/>
                        <a:pt x="4513" y="18313"/>
                      </a:cubicBezTo>
                      <a:cubicBezTo>
                        <a:pt x="4487" y="18387"/>
                        <a:pt x="4469" y="18460"/>
                        <a:pt x="4442" y="18535"/>
                      </a:cubicBezTo>
                      <a:cubicBezTo>
                        <a:pt x="4330" y="18850"/>
                        <a:pt x="4217" y="19166"/>
                        <a:pt x="4105" y="19481"/>
                      </a:cubicBezTo>
                      <a:cubicBezTo>
                        <a:pt x="4913" y="19488"/>
                        <a:pt x="6038" y="19496"/>
                        <a:pt x="6522" y="19500"/>
                      </a:cubicBezTo>
                      <a:cubicBezTo>
                        <a:pt x="6668" y="19065"/>
                        <a:pt x="6816" y="18631"/>
                        <a:pt x="6961" y="18196"/>
                      </a:cubicBezTo>
                      <a:close/>
                      <a:moveTo>
                        <a:pt x="10173" y="18196"/>
                      </a:moveTo>
                      <a:cubicBezTo>
                        <a:pt x="9547" y="18200"/>
                        <a:pt x="8923" y="18201"/>
                        <a:pt x="8297" y="18205"/>
                      </a:cubicBezTo>
                      <a:cubicBezTo>
                        <a:pt x="8121" y="18206"/>
                        <a:pt x="7943" y="18208"/>
                        <a:pt x="7767" y="18209"/>
                      </a:cubicBezTo>
                      <a:cubicBezTo>
                        <a:pt x="7752" y="18254"/>
                        <a:pt x="7741" y="18296"/>
                        <a:pt x="7726" y="18342"/>
                      </a:cubicBezTo>
                      <a:cubicBezTo>
                        <a:pt x="7703" y="18412"/>
                        <a:pt x="7676" y="18484"/>
                        <a:pt x="7654" y="18553"/>
                      </a:cubicBezTo>
                      <a:cubicBezTo>
                        <a:pt x="7549" y="18877"/>
                        <a:pt x="7443" y="19200"/>
                        <a:pt x="7338" y="19523"/>
                      </a:cubicBezTo>
                      <a:cubicBezTo>
                        <a:pt x="8147" y="19529"/>
                        <a:pt x="9281" y="19539"/>
                        <a:pt x="9765" y="19543"/>
                      </a:cubicBezTo>
                      <a:cubicBezTo>
                        <a:pt x="9903" y="19094"/>
                        <a:pt x="10038" y="18646"/>
                        <a:pt x="10173" y="18196"/>
                      </a:cubicBezTo>
                      <a:close/>
                      <a:moveTo>
                        <a:pt x="13610" y="18196"/>
                      </a:moveTo>
                      <a:cubicBezTo>
                        <a:pt x="12983" y="18200"/>
                        <a:pt x="12361" y="18202"/>
                        <a:pt x="11734" y="18205"/>
                      </a:cubicBezTo>
                      <a:cubicBezTo>
                        <a:pt x="11559" y="18206"/>
                        <a:pt x="11379" y="18207"/>
                        <a:pt x="11203" y="18209"/>
                      </a:cubicBezTo>
                      <a:cubicBezTo>
                        <a:pt x="11190" y="18255"/>
                        <a:pt x="11176" y="18301"/>
                        <a:pt x="11163" y="18348"/>
                      </a:cubicBezTo>
                      <a:cubicBezTo>
                        <a:pt x="11141" y="18421"/>
                        <a:pt x="11113" y="18493"/>
                        <a:pt x="11091" y="18566"/>
                      </a:cubicBezTo>
                      <a:cubicBezTo>
                        <a:pt x="10993" y="18900"/>
                        <a:pt x="10894" y="19233"/>
                        <a:pt x="10796" y="19566"/>
                      </a:cubicBezTo>
                      <a:cubicBezTo>
                        <a:pt x="11604" y="19573"/>
                        <a:pt x="12738" y="19583"/>
                        <a:pt x="13223" y="19587"/>
                      </a:cubicBezTo>
                      <a:cubicBezTo>
                        <a:pt x="13351" y="19124"/>
                        <a:pt x="13482" y="18660"/>
                        <a:pt x="13610" y="18196"/>
                      </a:cubicBezTo>
                      <a:close/>
                      <a:moveTo>
                        <a:pt x="3534" y="18240"/>
                      </a:moveTo>
                      <a:cubicBezTo>
                        <a:pt x="2947" y="18243"/>
                        <a:pt x="2357" y="18246"/>
                        <a:pt x="1770" y="18248"/>
                      </a:cubicBezTo>
                      <a:cubicBezTo>
                        <a:pt x="1601" y="18250"/>
                        <a:pt x="1438" y="18250"/>
                        <a:pt x="1270" y="18250"/>
                      </a:cubicBezTo>
                      <a:cubicBezTo>
                        <a:pt x="1039" y="18252"/>
                        <a:pt x="1106" y="18303"/>
                        <a:pt x="1087" y="18352"/>
                      </a:cubicBezTo>
                      <a:cubicBezTo>
                        <a:pt x="1059" y="18424"/>
                        <a:pt x="1033" y="18496"/>
                        <a:pt x="1005" y="18568"/>
                      </a:cubicBezTo>
                      <a:cubicBezTo>
                        <a:pt x="886" y="18872"/>
                        <a:pt x="767" y="19177"/>
                        <a:pt x="648" y="19481"/>
                      </a:cubicBezTo>
                      <a:cubicBezTo>
                        <a:pt x="1457" y="19488"/>
                        <a:pt x="2590" y="19495"/>
                        <a:pt x="3075" y="19500"/>
                      </a:cubicBezTo>
                      <a:cubicBezTo>
                        <a:pt x="3230" y="19080"/>
                        <a:pt x="3380" y="18659"/>
                        <a:pt x="3534" y="18240"/>
                      </a:cubicBezTo>
                      <a:close/>
                      <a:moveTo>
                        <a:pt x="485" y="19954"/>
                      </a:moveTo>
                      <a:cubicBezTo>
                        <a:pt x="403" y="20165"/>
                        <a:pt x="322" y="20377"/>
                        <a:pt x="240" y="20587"/>
                      </a:cubicBezTo>
                      <a:cubicBezTo>
                        <a:pt x="200" y="20691"/>
                        <a:pt x="159" y="20795"/>
                        <a:pt x="118" y="20899"/>
                      </a:cubicBezTo>
                      <a:cubicBezTo>
                        <a:pt x="98" y="20949"/>
                        <a:pt x="86" y="21000"/>
                        <a:pt x="67" y="21050"/>
                      </a:cubicBezTo>
                      <a:cubicBezTo>
                        <a:pt x="54" y="21084"/>
                        <a:pt x="39" y="21117"/>
                        <a:pt x="26" y="21150"/>
                      </a:cubicBezTo>
                      <a:cubicBezTo>
                        <a:pt x="-35" y="21184"/>
                        <a:pt x="11" y="21195"/>
                        <a:pt x="159" y="21187"/>
                      </a:cubicBezTo>
                      <a:cubicBezTo>
                        <a:pt x="928" y="21207"/>
                        <a:pt x="1974" y="21235"/>
                        <a:pt x="2463" y="21247"/>
                      </a:cubicBezTo>
                      <a:cubicBezTo>
                        <a:pt x="2617" y="20827"/>
                        <a:pt x="2768" y="20407"/>
                        <a:pt x="2922" y="19987"/>
                      </a:cubicBezTo>
                      <a:cubicBezTo>
                        <a:pt x="2111" y="19977"/>
                        <a:pt x="1296" y="19965"/>
                        <a:pt x="485" y="19954"/>
                      </a:cubicBezTo>
                      <a:close/>
                      <a:moveTo>
                        <a:pt x="3922" y="20000"/>
                      </a:moveTo>
                      <a:cubicBezTo>
                        <a:pt x="3844" y="20217"/>
                        <a:pt x="3765" y="20434"/>
                        <a:pt x="3687" y="20652"/>
                      </a:cubicBezTo>
                      <a:cubicBezTo>
                        <a:pt x="3650" y="20759"/>
                        <a:pt x="3612" y="20866"/>
                        <a:pt x="3575" y="20973"/>
                      </a:cubicBezTo>
                      <a:cubicBezTo>
                        <a:pt x="3556" y="21026"/>
                        <a:pt x="3532" y="21080"/>
                        <a:pt x="3514" y="21133"/>
                      </a:cubicBezTo>
                      <a:cubicBezTo>
                        <a:pt x="3501" y="21167"/>
                        <a:pt x="3496" y="21201"/>
                        <a:pt x="3483" y="21235"/>
                      </a:cubicBezTo>
                      <a:cubicBezTo>
                        <a:pt x="3422" y="21269"/>
                        <a:pt x="3468" y="21282"/>
                        <a:pt x="3616" y="21274"/>
                      </a:cubicBezTo>
                      <a:cubicBezTo>
                        <a:pt x="4385" y="21294"/>
                        <a:pt x="5430" y="21322"/>
                        <a:pt x="5921" y="21334"/>
                      </a:cubicBezTo>
                      <a:cubicBezTo>
                        <a:pt x="6066" y="20900"/>
                        <a:pt x="6214" y="20465"/>
                        <a:pt x="6359" y="20031"/>
                      </a:cubicBezTo>
                      <a:cubicBezTo>
                        <a:pt x="5548" y="20020"/>
                        <a:pt x="4732" y="20011"/>
                        <a:pt x="3922" y="20000"/>
                      </a:cubicBezTo>
                      <a:close/>
                      <a:moveTo>
                        <a:pt x="7338" y="20048"/>
                      </a:moveTo>
                      <a:cubicBezTo>
                        <a:pt x="7313" y="20053"/>
                        <a:pt x="7310" y="20063"/>
                        <a:pt x="7328" y="20081"/>
                      </a:cubicBezTo>
                      <a:cubicBezTo>
                        <a:pt x="7261" y="20289"/>
                        <a:pt x="7192" y="20496"/>
                        <a:pt x="7124" y="20703"/>
                      </a:cubicBezTo>
                      <a:cubicBezTo>
                        <a:pt x="7053" y="20923"/>
                        <a:pt x="6981" y="21143"/>
                        <a:pt x="6910" y="21361"/>
                      </a:cubicBezTo>
                      <a:cubicBezTo>
                        <a:pt x="7726" y="21383"/>
                        <a:pt x="8867" y="21413"/>
                        <a:pt x="9358" y="21426"/>
                      </a:cubicBezTo>
                      <a:cubicBezTo>
                        <a:pt x="9494" y="20977"/>
                        <a:pt x="9639" y="20528"/>
                        <a:pt x="9776" y="20079"/>
                      </a:cubicBezTo>
                      <a:cubicBezTo>
                        <a:pt x="9333" y="20073"/>
                        <a:pt x="8892" y="20068"/>
                        <a:pt x="8450" y="20062"/>
                      </a:cubicBezTo>
                      <a:cubicBezTo>
                        <a:pt x="8258" y="20060"/>
                        <a:pt x="8059" y="20056"/>
                        <a:pt x="7869" y="20054"/>
                      </a:cubicBezTo>
                      <a:cubicBezTo>
                        <a:pt x="7738" y="20052"/>
                        <a:pt x="7612" y="20052"/>
                        <a:pt x="7481" y="20050"/>
                      </a:cubicBezTo>
                      <a:cubicBezTo>
                        <a:pt x="7412" y="20043"/>
                        <a:pt x="7364" y="20042"/>
                        <a:pt x="7338" y="20048"/>
                      </a:cubicBezTo>
                      <a:close/>
                      <a:moveTo>
                        <a:pt x="10765" y="20091"/>
                      </a:moveTo>
                      <a:cubicBezTo>
                        <a:pt x="10739" y="20097"/>
                        <a:pt x="10735" y="20108"/>
                        <a:pt x="10755" y="20127"/>
                      </a:cubicBezTo>
                      <a:cubicBezTo>
                        <a:pt x="10691" y="20341"/>
                        <a:pt x="10634" y="20555"/>
                        <a:pt x="10571" y="20770"/>
                      </a:cubicBezTo>
                      <a:cubicBezTo>
                        <a:pt x="10504" y="20996"/>
                        <a:pt x="10435" y="21224"/>
                        <a:pt x="10367" y="21451"/>
                      </a:cubicBezTo>
                      <a:cubicBezTo>
                        <a:pt x="11185" y="21472"/>
                        <a:pt x="12325" y="21501"/>
                        <a:pt x="12815" y="21513"/>
                      </a:cubicBezTo>
                      <a:cubicBezTo>
                        <a:pt x="12944" y="21050"/>
                        <a:pt x="13074" y="20588"/>
                        <a:pt x="13202" y="20124"/>
                      </a:cubicBezTo>
                      <a:cubicBezTo>
                        <a:pt x="12760" y="20118"/>
                        <a:pt x="12319" y="20112"/>
                        <a:pt x="11877" y="20106"/>
                      </a:cubicBezTo>
                      <a:cubicBezTo>
                        <a:pt x="11685" y="20104"/>
                        <a:pt x="11497" y="20100"/>
                        <a:pt x="11305" y="20097"/>
                      </a:cubicBezTo>
                      <a:cubicBezTo>
                        <a:pt x="11175" y="20096"/>
                        <a:pt x="11038" y="20095"/>
                        <a:pt x="10908" y="20093"/>
                      </a:cubicBezTo>
                      <a:cubicBezTo>
                        <a:pt x="10838" y="20086"/>
                        <a:pt x="10791" y="20086"/>
                        <a:pt x="10765" y="20091"/>
                      </a:cubicBezTo>
                      <a:close/>
                      <a:moveTo>
                        <a:pt x="14192" y="20135"/>
                      </a:moveTo>
                      <a:cubicBezTo>
                        <a:pt x="14166" y="20140"/>
                        <a:pt x="14162" y="20153"/>
                        <a:pt x="14181" y="20170"/>
                      </a:cubicBezTo>
                      <a:cubicBezTo>
                        <a:pt x="14122" y="20393"/>
                        <a:pt x="14058" y="20614"/>
                        <a:pt x="13998" y="20836"/>
                      </a:cubicBezTo>
                      <a:cubicBezTo>
                        <a:pt x="13939" y="21058"/>
                        <a:pt x="13885" y="21280"/>
                        <a:pt x="13824" y="21502"/>
                      </a:cubicBezTo>
                      <a:cubicBezTo>
                        <a:pt x="13811" y="21556"/>
                        <a:pt x="13912" y="21539"/>
                        <a:pt x="14100" y="21544"/>
                      </a:cubicBezTo>
                      <a:cubicBezTo>
                        <a:pt x="14226" y="21547"/>
                        <a:pt x="14350" y="21551"/>
                        <a:pt x="14477" y="21554"/>
                      </a:cubicBezTo>
                      <a:cubicBezTo>
                        <a:pt x="14666" y="21559"/>
                        <a:pt x="14849" y="21564"/>
                        <a:pt x="15038" y="21569"/>
                      </a:cubicBezTo>
                      <a:cubicBezTo>
                        <a:pt x="15446" y="21579"/>
                        <a:pt x="15771" y="21587"/>
                        <a:pt x="16262" y="21600"/>
                      </a:cubicBezTo>
                      <a:cubicBezTo>
                        <a:pt x="16382" y="21122"/>
                        <a:pt x="16509" y="20646"/>
                        <a:pt x="16629" y="20168"/>
                      </a:cubicBezTo>
                      <a:cubicBezTo>
                        <a:pt x="16187" y="20162"/>
                        <a:pt x="15745" y="20155"/>
                        <a:pt x="15303" y="20149"/>
                      </a:cubicBezTo>
                      <a:cubicBezTo>
                        <a:pt x="15111" y="20146"/>
                        <a:pt x="14912" y="20144"/>
                        <a:pt x="14722" y="20141"/>
                      </a:cubicBezTo>
                      <a:cubicBezTo>
                        <a:pt x="14591" y="20139"/>
                        <a:pt x="14465" y="20139"/>
                        <a:pt x="14334" y="20137"/>
                      </a:cubicBezTo>
                      <a:cubicBezTo>
                        <a:pt x="14265" y="20130"/>
                        <a:pt x="14217" y="20129"/>
                        <a:pt x="14192" y="201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304792">
                    <a:defRPr sz="3000" b="0" spc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/>
                </a:p>
              </p:txBody>
            </p:sp>
            <p:sp>
              <p:nvSpPr>
                <p:cNvPr id="107" name="îṡḻiďe">
                  <a:extLst>
                    <a:ext uri="{FF2B5EF4-FFF2-40B4-BE49-F238E27FC236}">
                      <a16:creationId xmlns:a16="http://schemas.microsoft.com/office/drawing/2014/main" xmlns="" id="{E5941C74-A264-4EE1-BC38-07DDD8B29066}"/>
                    </a:ext>
                  </a:extLst>
                </p:cNvPr>
                <p:cNvSpPr/>
                <p:nvPr/>
              </p:nvSpPr>
              <p:spPr>
                <a:xfrm>
                  <a:off x="4813053" y="2860457"/>
                  <a:ext cx="809690" cy="307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6" h="21600" extrusionOk="0">
                      <a:moveTo>
                        <a:pt x="3915" y="0"/>
                      </a:moveTo>
                      <a:cubicBezTo>
                        <a:pt x="3844" y="400"/>
                        <a:pt x="3768" y="799"/>
                        <a:pt x="3696" y="1199"/>
                      </a:cubicBezTo>
                      <a:cubicBezTo>
                        <a:pt x="3686" y="1254"/>
                        <a:pt x="3682" y="1308"/>
                        <a:pt x="3672" y="1363"/>
                      </a:cubicBezTo>
                      <a:cubicBezTo>
                        <a:pt x="3664" y="1408"/>
                        <a:pt x="3607" y="1427"/>
                        <a:pt x="3751" y="1446"/>
                      </a:cubicBezTo>
                      <a:cubicBezTo>
                        <a:pt x="3812" y="1454"/>
                        <a:pt x="3878" y="1463"/>
                        <a:pt x="3939" y="1471"/>
                      </a:cubicBezTo>
                      <a:cubicBezTo>
                        <a:pt x="4191" y="1503"/>
                        <a:pt x="4440" y="1535"/>
                        <a:pt x="4692" y="1568"/>
                      </a:cubicBezTo>
                      <a:cubicBezTo>
                        <a:pt x="5240" y="1639"/>
                        <a:pt x="5975" y="1733"/>
                        <a:pt x="6332" y="1779"/>
                      </a:cubicBezTo>
                      <a:cubicBezTo>
                        <a:pt x="6392" y="1387"/>
                        <a:pt x="6453" y="997"/>
                        <a:pt x="6513" y="605"/>
                      </a:cubicBezTo>
                      <a:cubicBezTo>
                        <a:pt x="6521" y="551"/>
                        <a:pt x="6536" y="497"/>
                        <a:pt x="6544" y="443"/>
                      </a:cubicBezTo>
                      <a:cubicBezTo>
                        <a:pt x="6551" y="398"/>
                        <a:pt x="6598" y="380"/>
                        <a:pt x="6458" y="360"/>
                      </a:cubicBezTo>
                      <a:cubicBezTo>
                        <a:pt x="6397" y="352"/>
                        <a:pt x="6338" y="344"/>
                        <a:pt x="6277" y="336"/>
                      </a:cubicBezTo>
                      <a:cubicBezTo>
                        <a:pt x="6029" y="300"/>
                        <a:pt x="5780" y="265"/>
                        <a:pt x="5532" y="230"/>
                      </a:cubicBezTo>
                      <a:cubicBezTo>
                        <a:pt x="4993" y="153"/>
                        <a:pt x="4454" y="77"/>
                        <a:pt x="3915" y="0"/>
                      </a:cubicBezTo>
                      <a:close/>
                      <a:moveTo>
                        <a:pt x="3586" y="2017"/>
                      </a:moveTo>
                      <a:cubicBezTo>
                        <a:pt x="3514" y="2417"/>
                        <a:pt x="3439" y="2817"/>
                        <a:pt x="3366" y="3216"/>
                      </a:cubicBezTo>
                      <a:cubicBezTo>
                        <a:pt x="3356" y="3271"/>
                        <a:pt x="3344" y="3327"/>
                        <a:pt x="3335" y="3382"/>
                      </a:cubicBezTo>
                      <a:cubicBezTo>
                        <a:pt x="3327" y="3427"/>
                        <a:pt x="3273" y="3447"/>
                        <a:pt x="3421" y="3463"/>
                      </a:cubicBezTo>
                      <a:cubicBezTo>
                        <a:pt x="3484" y="3470"/>
                        <a:pt x="3547" y="3477"/>
                        <a:pt x="3609" y="3484"/>
                      </a:cubicBezTo>
                      <a:cubicBezTo>
                        <a:pt x="3866" y="3512"/>
                        <a:pt x="4121" y="3542"/>
                        <a:pt x="4378" y="3571"/>
                      </a:cubicBezTo>
                      <a:cubicBezTo>
                        <a:pt x="4937" y="3633"/>
                        <a:pt x="5693" y="3716"/>
                        <a:pt x="6058" y="3757"/>
                      </a:cubicBezTo>
                      <a:cubicBezTo>
                        <a:pt x="6120" y="3365"/>
                        <a:pt x="6183" y="2972"/>
                        <a:pt x="6246" y="2581"/>
                      </a:cubicBezTo>
                      <a:cubicBezTo>
                        <a:pt x="6254" y="2527"/>
                        <a:pt x="6261" y="2475"/>
                        <a:pt x="6269" y="2421"/>
                      </a:cubicBezTo>
                      <a:cubicBezTo>
                        <a:pt x="6277" y="2377"/>
                        <a:pt x="6327" y="2359"/>
                        <a:pt x="6183" y="2340"/>
                      </a:cubicBezTo>
                      <a:cubicBezTo>
                        <a:pt x="6122" y="2333"/>
                        <a:pt x="6056" y="2325"/>
                        <a:pt x="5995" y="2318"/>
                      </a:cubicBezTo>
                      <a:cubicBezTo>
                        <a:pt x="5741" y="2286"/>
                        <a:pt x="5487" y="2254"/>
                        <a:pt x="5234" y="2222"/>
                      </a:cubicBezTo>
                      <a:cubicBezTo>
                        <a:pt x="4683" y="2154"/>
                        <a:pt x="4137" y="2086"/>
                        <a:pt x="3586" y="2017"/>
                      </a:cubicBezTo>
                      <a:close/>
                      <a:moveTo>
                        <a:pt x="18816" y="2104"/>
                      </a:moveTo>
                      <a:cubicBezTo>
                        <a:pt x="18809" y="2481"/>
                        <a:pt x="18800" y="2858"/>
                        <a:pt x="18793" y="3235"/>
                      </a:cubicBezTo>
                      <a:cubicBezTo>
                        <a:pt x="18792" y="3287"/>
                        <a:pt x="18724" y="3365"/>
                        <a:pt x="18887" y="3386"/>
                      </a:cubicBezTo>
                      <a:cubicBezTo>
                        <a:pt x="19007" y="3402"/>
                        <a:pt x="19121" y="3417"/>
                        <a:pt x="19240" y="3432"/>
                      </a:cubicBezTo>
                      <a:cubicBezTo>
                        <a:pt x="19468" y="3461"/>
                        <a:pt x="19703" y="3490"/>
                        <a:pt x="19931" y="3519"/>
                      </a:cubicBezTo>
                      <a:cubicBezTo>
                        <a:pt x="20444" y="3585"/>
                        <a:pt x="21112" y="3672"/>
                        <a:pt x="21469" y="3718"/>
                      </a:cubicBezTo>
                      <a:cubicBezTo>
                        <a:pt x="21464" y="3350"/>
                        <a:pt x="21458" y="2982"/>
                        <a:pt x="21453" y="2614"/>
                      </a:cubicBezTo>
                      <a:cubicBezTo>
                        <a:pt x="21452" y="2562"/>
                        <a:pt x="21517" y="2489"/>
                        <a:pt x="21359" y="2467"/>
                      </a:cubicBezTo>
                      <a:cubicBezTo>
                        <a:pt x="21241" y="2450"/>
                        <a:pt x="21123" y="2432"/>
                        <a:pt x="21006" y="2415"/>
                      </a:cubicBezTo>
                      <a:cubicBezTo>
                        <a:pt x="20781" y="2383"/>
                        <a:pt x="20555" y="2352"/>
                        <a:pt x="20331" y="2320"/>
                      </a:cubicBezTo>
                      <a:cubicBezTo>
                        <a:pt x="19825" y="2248"/>
                        <a:pt x="19323" y="2176"/>
                        <a:pt x="18816" y="2104"/>
                      </a:cubicBezTo>
                      <a:close/>
                      <a:moveTo>
                        <a:pt x="18840" y="3904"/>
                      </a:moveTo>
                      <a:cubicBezTo>
                        <a:pt x="18825" y="4280"/>
                        <a:pt x="18808" y="4656"/>
                        <a:pt x="18793" y="5033"/>
                      </a:cubicBezTo>
                      <a:cubicBezTo>
                        <a:pt x="18791" y="5085"/>
                        <a:pt x="18720" y="5164"/>
                        <a:pt x="18887" y="5182"/>
                      </a:cubicBezTo>
                      <a:cubicBezTo>
                        <a:pt x="19008" y="5196"/>
                        <a:pt x="19126" y="5210"/>
                        <a:pt x="19248" y="5223"/>
                      </a:cubicBezTo>
                      <a:cubicBezTo>
                        <a:pt x="19481" y="5249"/>
                        <a:pt x="19714" y="5274"/>
                        <a:pt x="19946" y="5300"/>
                      </a:cubicBezTo>
                      <a:cubicBezTo>
                        <a:pt x="20470" y="5358"/>
                        <a:pt x="21159" y="5434"/>
                        <a:pt x="21523" y="5474"/>
                      </a:cubicBezTo>
                      <a:cubicBezTo>
                        <a:pt x="21527" y="5106"/>
                        <a:pt x="21527" y="4740"/>
                        <a:pt x="21531" y="4372"/>
                      </a:cubicBezTo>
                      <a:cubicBezTo>
                        <a:pt x="21532" y="4320"/>
                        <a:pt x="21600" y="4245"/>
                        <a:pt x="21437" y="4225"/>
                      </a:cubicBezTo>
                      <a:cubicBezTo>
                        <a:pt x="21317" y="4210"/>
                        <a:pt x="21196" y="4194"/>
                        <a:pt x="21076" y="4180"/>
                      </a:cubicBezTo>
                      <a:cubicBezTo>
                        <a:pt x="20846" y="4151"/>
                        <a:pt x="20615" y="4123"/>
                        <a:pt x="20386" y="4095"/>
                      </a:cubicBezTo>
                      <a:cubicBezTo>
                        <a:pt x="19870" y="4031"/>
                        <a:pt x="19356" y="3968"/>
                        <a:pt x="18840" y="3904"/>
                      </a:cubicBezTo>
                      <a:close/>
                      <a:moveTo>
                        <a:pt x="3249" y="4035"/>
                      </a:moveTo>
                      <a:cubicBezTo>
                        <a:pt x="3177" y="4435"/>
                        <a:pt x="3109" y="4836"/>
                        <a:pt x="3037" y="5236"/>
                      </a:cubicBezTo>
                      <a:cubicBezTo>
                        <a:pt x="3027" y="5290"/>
                        <a:pt x="3015" y="5345"/>
                        <a:pt x="3005" y="5399"/>
                      </a:cubicBezTo>
                      <a:cubicBezTo>
                        <a:pt x="2997" y="5445"/>
                        <a:pt x="2939" y="5463"/>
                        <a:pt x="3092" y="5478"/>
                      </a:cubicBezTo>
                      <a:cubicBezTo>
                        <a:pt x="3155" y="5484"/>
                        <a:pt x="3217" y="5491"/>
                        <a:pt x="3280" y="5497"/>
                      </a:cubicBezTo>
                      <a:cubicBezTo>
                        <a:pt x="3542" y="5522"/>
                        <a:pt x="3811" y="5546"/>
                        <a:pt x="4072" y="5571"/>
                      </a:cubicBezTo>
                      <a:cubicBezTo>
                        <a:pt x="4642" y="5625"/>
                        <a:pt x="5404" y="5700"/>
                        <a:pt x="5775" y="5735"/>
                      </a:cubicBezTo>
                      <a:cubicBezTo>
                        <a:pt x="5838" y="5343"/>
                        <a:pt x="5901" y="4951"/>
                        <a:pt x="5963" y="4559"/>
                      </a:cubicBezTo>
                      <a:cubicBezTo>
                        <a:pt x="5972" y="4505"/>
                        <a:pt x="5978" y="4451"/>
                        <a:pt x="5987" y="4397"/>
                      </a:cubicBezTo>
                      <a:cubicBezTo>
                        <a:pt x="5994" y="4352"/>
                        <a:pt x="6050" y="4334"/>
                        <a:pt x="5901" y="4318"/>
                      </a:cubicBezTo>
                      <a:cubicBezTo>
                        <a:pt x="5838" y="4312"/>
                        <a:pt x="5776" y="4304"/>
                        <a:pt x="5712" y="4298"/>
                      </a:cubicBezTo>
                      <a:cubicBezTo>
                        <a:pt x="5454" y="4270"/>
                        <a:pt x="5195" y="4243"/>
                        <a:pt x="4936" y="4215"/>
                      </a:cubicBezTo>
                      <a:cubicBezTo>
                        <a:pt x="4374" y="4155"/>
                        <a:pt x="3810" y="4095"/>
                        <a:pt x="3249" y="4035"/>
                      </a:cubicBezTo>
                      <a:close/>
                      <a:moveTo>
                        <a:pt x="7023" y="4474"/>
                      </a:moveTo>
                      <a:cubicBezTo>
                        <a:pt x="6965" y="4862"/>
                        <a:pt x="6907" y="5251"/>
                        <a:pt x="6850" y="5640"/>
                      </a:cubicBezTo>
                      <a:cubicBezTo>
                        <a:pt x="6843" y="5693"/>
                        <a:pt x="6835" y="5746"/>
                        <a:pt x="6827" y="5799"/>
                      </a:cubicBezTo>
                      <a:cubicBezTo>
                        <a:pt x="6820" y="5844"/>
                        <a:pt x="6763" y="5862"/>
                        <a:pt x="6913" y="5876"/>
                      </a:cubicBezTo>
                      <a:cubicBezTo>
                        <a:pt x="6977" y="5882"/>
                        <a:pt x="7045" y="5888"/>
                        <a:pt x="7109" y="5894"/>
                      </a:cubicBezTo>
                      <a:cubicBezTo>
                        <a:pt x="7371" y="5919"/>
                        <a:pt x="7632" y="5944"/>
                        <a:pt x="7894" y="5969"/>
                      </a:cubicBezTo>
                      <a:cubicBezTo>
                        <a:pt x="8463" y="6023"/>
                        <a:pt x="9225" y="6094"/>
                        <a:pt x="9596" y="6129"/>
                      </a:cubicBezTo>
                      <a:cubicBezTo>
                        <a:pt x="9644" y="5742"/>
                        <a:pt x="9698" y="5357"/>
                        <a:pt x="9746" y="4971"/>
                      </a:cubicBezTo>
                      <a:cubicBezTo>
                        <a:pt x="9752" y="4914"/>
                        <a:pt x="9754" y="4857"/>
                        <a:pt x="9761" y="4801"/>
                      </a:cubicBezTo>
                      <a:cubicBezTo>
                        <a:pt x="9768" y="4745"/>
                        <a:pt x="9629" y="4750"/>
                        <a:pt x="9479" y="4735"/>
                      </a:cubicBezTo>
                      <a:cubicBezTo>
                        <a:pt x="9220" y="4707"/>
                        <a:pt x="8968" y="4679"/>
                        <a:pt x="8710" y="4652"/>
                      </a:cubicBezTo>
                      <a:cubicBezTo>
                        <a:pt x="8148" y="4592"/>
                        <a:pt x="7584" y="4533"/>
                        <a:pt x="7023" y="4474"/>
                      </a:cubicBezTo>
                      <a:close/>
                      <a:moveTo>
                        <a:pt x="10946" y="4869"/>
                      </a:moveTo>
                      <a:cubicBezTo>
                        <a:pt x="10903" y="5252"/>
                        <a:pt x="10865" y="5634"/>
                        <a:pt x="10821" y="6017"/>
                      </a:cubicBezTo>
                      <a:cubicBezTo>
                        <a:pt x="10814" y="6072"/>
                        <a:pt x="10803" y="6128"/>
                        <a:pt x="10797" y="6184"/>
                      </a:cubicBezTo>
                      <a:cubicBezTo>
                        <a:pt x="10791" y="6240"/>
                        <a:pt x="10936" y="6234"/>
                        <a:pt x="11087" y="6249"/>
                      </a:cubicBezTo>
                      <a:cubicBezTo>
                        <a:pt x="11349" y="6273"/>
                        <a:pt x="11610" y="6297"/>
                        <a:pt x="11872" y="6321"/>
                      </a:cubicBezTo>
                      <a:cubicBezTo>
                        <a:pt x="12442" y="6375"/>
                        <a:pt x="13211" y="6448"/>
                        <a:pt x="13583" y="6483"/>
                      </a:cubicBezTo>
                      <a:cubicBezTo>
                        <a:pt x="13615" y="6108"/>
                        <a:pt x="13643" y="5733"/>
                        <a:pt x="13677" y="5358"/>
                      </a:cubicBezTo>
                      <a:cubicBezTo>
                        <a:pt x="13681" y="5304"/>
                        <a:pt x="13688" y="5249"/>
                        <a:pt x="13692" y="5194"/>
                      </a:cubicBezTo>
                      <a:cubicBezTo>
                        <a:pt x="13697" y="5140"/>
                        <a:pt x="13557" y="5146"/>
                        <a:pt x="13410" y="5130"/>
                      </a:cubicBezTo>
                      <a:cubicBezTo>
                        <a:pt x="13152" y="5103"/>
                        <a:pt x="12892" y="5075"/>
                        <a:pt x="12633" y="5047"/>
                      </a:cubicBezTo>
                      <a:cubicBezTo>
                        <a:pt x="12072" y="4988"/>
                        <a:pt x="11507" y="4928"/>
                        <a:pt x="10946" y="4869"/>
                      </a:cubicBezTo>
                      <a:close/>
                      <a:moveTo>
                        <a:pt x="14885" y="5263"/>
                      </a:moveTo>
                      <a:cubicBezTo>
                        <a:pt x="14856" y="5634"/>
                        <a:pt x="14828" y="6006"/>
                        <a:pt x="14799" y="6377"/>
                      </a:cubicBezTo>
                      <a:cubicBezTo>
                        <a:pt x="14794" y="6431"/>
                        <a:pt x="14795" y="6484"/>
                        <a:pt x="14791" y="6539"/>
                      </a:cubicBezTo>
                      <a:cubicBezTo>
                        <a:pt x="14787" y="6593"/>
                        <a:pt x="14927" y="6587"/>
                        <a:pt x="15073" y="6601"/>
                      </a:cubicBezTo>
                      <a:cubicBezTo>
                        <a:pt x="15336" y="6626"/>
                        <a:pt x="15603" y="6651"/>
                        <a:pt x="15866" y="6675"/>
                      </a:cubicBezTo>
                      <a:cubicBezTo>
                        <a:pt x="16435" y="6729"/>
                        <a:pt x="17197" y="6800"/>
                        <a:pt x="17569" y="6835"/>
                      </a:cubicBezTo>
                      <a:cubicBezTo>
                        <a:pt x="17588" y="6454"/>
                        <a:pt x="17605" y="6076"/>
                        <a:pt x="17624" y="5696"/>
                      </a:cubicBezTo>
                      <a:cubicBezTo>
                        <a:pt x="17627" y="5644"/>
                        <a:pt x="17705" y="5562"/>
                        <a:pt x="17537" y="5544"/>
                      </a:cubicBezTo>
                      <a:cubicBezTo>
                        <a:pt x="17415" y="5531"/>
                        <a:pt x="17291" y="5518"/>
                        <a:pt x="17169" y="5505"/>
                      </a:cubicBezTo>
                      <a:cubicBezTo>
                        <a:pt x="16935" y="5480"/>
                        <a:pt x="16704" y="5455"/>
                        <a:pt x="16470" y="5431"/>
                      </a:cubicBezTo>
                      <a:cubicBezTo>
                        <a:pt x="15943" y="5375"/>
                        <a:pt x="15412" y="5319"/>
                        <a:pt x="14885" y="5263"/>
                      </a:cubicBezTo>
                      <a:close/>
                      <a:moveTo>
                        <a:pt x="18675" y="5702"/>
                      </a:moveTo>
                      <a:cubicBezTo>
                        <a:pt x="18660" y="6079"/>
                        <a:pt x="18643" y="6456"/>
                        <a:pt x="18628" y="6833"/>
                      </a:cubicBezTo>
                      <a:cubicBezTo>
                        <a:pt x="18626" y="6885"/>
                        <a:pt x="18552" y="6964"/>
                        <a:pt x="18722" y="6980"/>
                      </a:cubicBezTo>
                      <a:cubicBezTo>
                        <a:pt x="18846" y="6991"/>
                        <a:pt x="18967" y="7003"/>
                        <a:pt x="19091" y="7015"/>
                      </a:cubicBezTo>
                      <a:cubicBezTo>
                        <a:pt x="19328" y="7037"/>
                        <a:pt x="19568" y="7059"/>
                        <a:pt x="19805" y="7081"/>
                      </a:cubicBezTo>
                      <a:cubicBezTo>
                        <a:pt x="20339" y="7131"/>
                        <a:pt x="21035" y="7198"/>
                        <a:pt x="21406" y="7232"/>
                      </a:cubicBezTo>
                      <a:cubicBezTo>
                        <a:pt x="21410" y="6865"/>
                        <a:pt x="21411" y="6496"/>
                        <a:pt x="21414" y="6129"/>
                      </a:cubicBezTo>
                      <a:cubicBezTo>
                        <a:pt x="21414" y="6077"/>
                        <a:pt x="21486" y="6001"/>
                        <a:pt x="21319" y="5984"/>
                      </a:cubicBezTo>
                      <a:cubicBezTo>
                        <a:pt x="21197" y="5971"/>
                        <a:pt x="21073" y="5957"/>
                        <a:pt x="20951" y="5944"/>
                      </a:cubicBezTo>
                      <a:cubicBezTo>
                        <a:pt x="20717" y="5919"/>
                        <a:pt x="20486" y="5895"/>
                        <a:pt x="20252" y="5870"/>
                      </a:cubicBezTo>
                      <a:cubicBezTo>
                        <a:pt x="19726" y="5814"/>
                        <a:pt x="19202" y="5758"/>
                        <a:pt x="18675" y="5702"/>
                      </a:cubicBezTo>
                      <a:close/>
                      <a:moveTo>
                        <a:pt x="2919" y="6052"/>
                      </a:moveTo>
                      <a:cubicBezTo>
                        <a:pt x="2846" y="6452"/>
                        <a:pt x="2779" y="6854"/>
                        <a:pt x="2707" y="7253"/>
                      </a:cubicBezTo>
                      <a:cubicBezTo>
                        <a:pt x="2697" y="7308"/>
                        <a:pt x="2686" y="7362"/>
                        <a:pt x="2676" y="7417"/>
                      </a:cubicBezTo>
                      <a:cubicBezTo>
                        <a:pt x="2668" y="7462"/>
                        <a:pt x="2605" y="7483"/>
                        <a:pt x="2762" y="7495"/>
                      </a:cubicBezTo>
                      <a:cubicBezTo>
                        <a:pt x="2826" y="7500"/>
                        <a:pt x="2893" y="7505"/>
                        <a:pt x="2958" y="7510"/>
                      </a:cubicBezTo>
                      <a:cubicBezTo>
                        <a:pt x="3225" y="7531"/>
                        <a:pt x="3492" y="7553"/>
                        <a:pt x="3759" y="7574"/>
                      </a:cubicBezTo>
                      <a:cubicBezTo>
                        <a:pt x="4339" y="7620"/>
                        <a:pt x="5122" y="7681"/>
                        <a:pt x="5501" y="7711"/>
                      </a:cubicBezTo>
                      <a:cubicBezTo>
                        <a:pt x="5563" y="7319"/>
                        <a:pt x="5619" y="6928"/>
                        <a:pt x="5681" y="6537"/>
                      </a:cubicBezTo>
                      <a:cubicBezTo>
                        <a:pt x="5690" y="6483"/>
                        <a:pt x="5704" y="6428"/>
                        <a:pt x="5712" y="6375"/>
                      </a:cubicBezTo>
                      <a:cubicBezTo>
                        <a:pt x="5720" y="6330"/>
                        <a:pt x="5771" y="6310"/>
                        <a:pt x="5618" y="6296"/>
                      </a:cubicBezTo>
                      <a:cubicBezTo>
                        <a:pt x="5554" y="6291"/>
                        <a:pt x="5494" y="6285"/>
                        <a:pt x="5430" y="6280"/>
                      </a:cubicBezTo>
                      <a:cubicBezTo>
                        <a:pt x="5166" y="6256"/>
                        <a:pt x="4901" y="6231"/>
                        <a:pt x="4637" y="6207"/>
                      </a:cubicBezTo>
                      <a:cubicBezTo>
                        <a:pt x="4065" y="6155"/>
                        <a:pt x="3491" y="6104"/>
                        <a:pt x="2919" y="6052"/>
                      </a:cubicBezTo>
                      <a:close/>
                      <a:moveTo>
                        <a:pt x="6858" y="6404"/>
                      </a:moveTo>
                      <a:cubicBezTo>
                        <a:pt x="6800" y="6793"/>
                        <a:pt x="6743" y="7181"/>
                        <a:pt x="6685" y="7570"/>
                      </a:cubicBezTo>
                      <a:cubicBezTo>
                        <a:pt x="6677" y="7623"/>
                        <a:pt x="6670" y="7676"/>
                        <a:pt x="6662" y="7730"/>
                      </a:cubicBezTo>
                      <a:cubicBezTo>
                        <a:pt x="6655" y="7775"/>
                        <a:pt x="6593" y="7794"/>
                        <a:pt x="6748" y="7806"/>
                      </a:cubicBezTo>
                      <a:cubicBezTo>
                        <a:pt x="6813" y="7811"/>
                        <a:pt x="6880" y="7816"/>
                        <a:pt x="6944" y="7821"/>
                      </a:cubicBezTo>
                      <a:cubicBezTo>
                        <a:pt x="7212" y="7841"/>
                        <a:pt x="7478" y="7862"/>
                        <a:pt x="7745" y="7883"/>
                      </a:cubicBezTo>
                      <a:cubicBezTo>
                        <a:pt x="8325" y="7928"/>
                        <a:pt x="9109" y="7988"/>
                        <a:pt x="9487" y="8017"/>
                      </a:cubicBezTo>
                      <a:cubicBezTo>
                        <a:pt x="9535" y="7631"/>
                        <a:pt x="9580" y="7246"/>
                        <a:pt x="9628" y="6860"/>
                      </a:cubicBezTo>
                      <a:cubicBezTo>
                        <a:pt x="9635" y="6803"/>
                        <a:pt x="9645" y="6746"/>
                        <a:pt x="9651" y="6690"/>
                      </a:cubicBezTo>
                      <a:cubicBezTo>
                        <a:pt x="9659" y="6633"/>
                        <a:pt x="9514" y="6641"/>
                        <a:pt x="9361" y="6628"/>
                      </a:cubicBezTo>
                      <a:cubicBezTo>
                        <a:pt x="9098" y="6604"/>
                        <a:pt x="8839" y="6581"/>
                        <a:pt x="8576" y="6557"/>
                      </a:cubicBezTo>
                      <a:cubicBezTo>
                        <a:pt x="8004" y="6506"/>
                        <a:pt x="7429" y="6455"/>
                        <a:pt x="6858" y="6404"/>
                      </a:cubicBezTo>
                      <a:close/>
                      <a:moveTo>
                        <a:pt x="10781" y="6754"/>
                      </a:moveTo>
                      <a:cubicBezTo>
                        <a:pt x="10737" y="7137"/>
                        <a:pt x="10699" y="7520"/>
                        <a:pt x="10656" y="7903"/>
                      </a:cubicBezTo>
                      <a:cubicBezTo>
                        <a:pt x="10649" y="7959"/>
                        <a:pt x="10638" y="8016"/>
                        <a:pt x="10632" y="8071"/>
                      </a:cubicBezTo>
                      <a:cubicBezTo>
                        <a:pt x="10626" y="8128"/>
                        <a:pt x="10770" y="8117"/>
                        <a:pt x="10923" y="8129"/>
                      </a:cubicBezTo>
                      <a:cubicBezTo>
                        <a:pt x="11189" y="8150"/>
                        <a:pt x="11456" y="8171"/>
                        <a:pt x="11723" y="8191"/>
                      </a:cubicBezTo>
                      <a:cubicBezTo>
                        <a:pt x="12303" y="8236"/>
                        <a:pt x="13086" y="8296"/>
                        <a:pt x="13465" y="8326"/>
                      </a:cubicBezTo>
                      <a:cubicBezTo>
                        <a:pt x="13498" y="7951"/>
                        <a:pt x="13534" y="7578"/>
                        <a:pt x="13567" y="7203"/>
                      </a:cubicBezTo>
                      <a:cubicBezTo>
                        <a:pt x="13572" y="7149"/>
                        <a:pt x="13577" y="7094"/>
                        <a:pt x="13583" y="7040"/>
                      </a:cubicBezTo>
                      <a:cubicBezTo>
                        <a:pt x="13587" y="6985"/>
                        <a:pt x="13441" y="6991"/>
                        <a:pt x="13292" y="6978"/>
                      </a:cubicBezTo>
                      <a:cubicBezTo>
                        <a:pt x="13029" y="6954"/>
                        <a:pt x="12763" y="6931"/>
                        <a:pt x="12500" y="6907"/>
                      </a:cubicBezTo>
                      <a:cubicBezTo>
                        <a:pt x="11928" y="6856"/>
                        <a:pt x="11353" y="6805"/>
                        <a:pt x="10781" y="6754"/>
                      </a:cubicBezTo>
                      <a:close/>
                      <a:moveTo>
                        <a:pt x="14720" y="7106"/>
                      </a:moveTo>
                      <a:cubicBezTo>
                        <a:pt x="14692" y="7477"/>
                        <a:pt x="14663" y="7847"/>
                        <a:pt x="14634" y="8218"/>
                      </a:cubicBezTo>
                      <a:cubicBezTo>
                        <a:pt x="14630" y="8272"/>
                        <a:pt x="14622" y="8328"/>
                        <a:pt x="14618" y="8382"/>
                      </a:cubicBezTo>
                      <a:cubicBezTo>
                        <a:pt x="14614" y="8437"/>
                        <a:pt x="14768" y="8427"/>
                        <a:pt x="14917" y="8438"/>
                      </a:cubicBezTo>
                      <a:cubicBezTo>
                        <a:pt x="15183" y="8459"/>
                        <a:pt x="15449" y="8481"/>
                        <a:pt x="15717" y="8502"/>
                      </a:cubicBezTo>
                      <a:cubicBezTo>
                        <a:pt x="16296" y="8547"/>
                        <a:pt x="17081" y="8608"/>
                        <a:pt x="17459" y="8637"/>
                      </a:cubicBezTo>
                      <a:cubicBezTo>
                        <a:pt x="17478" y="8256"/>
                        <a:pt x="17495" y="7876"/>
                        <a:pt x="17514" y="7495"/>
                      </a:cubicBezTo>
                      <a:cubicBezTo>
                        <a:pt x="17516" y="7444"/>
                        <a:pt x="17591" y="7362"/>
                        <a:pt x="17420" y="7346"/>
                      </a:cubicBezTo>
                      <a:cubicBezTo>
                        <a:pt x="17296" y="7335"/>
                        <a:pt x="17168" y="7324"/>
                        <a:pt x="17043" y="7313"/>
                      </a:cubicBezTo>
                      <a:cubicBezTo>
                        <a:pt x="16805" y="7292"/>
                        <a:pt x="16567" y="7270"/>
                        <a:pt x="16329" y="7249"/>
                      </a:cubicBezTo>
                      <a:cubicBezTo>
                        <a:pt x="15792" y="7201"/>
                        <a:pt x="15257" y="7154"/>
                        <a:pt x="14720" y="7106"/>
                      </a:cubicBezTo>
                      <a:close/>
                      <a:moveTo>
                        <a:pt x="18675" y="7456"/>
                      </a:moveTo>
                      <a:cubicBezTo>
                        <a:pt x="18660" y="7833"/>
                        <a:pt x="18643" y="8210"/>
                        <a:pt x="18628" y="8587"/>
                      </a:cubicBezTo>
                      <a:cubicBezTo>
                        <a:pt x="18627" y="8621"/>
                        <a:pt x="18630" y="8654"/>
                        <a:pt x="18628" y="8688"/>
                      </a:cubicBezTo>
                      <a:cubicBezTo>
                        <a:pt x="18591" y="8721"/>
                        <a:pt x="18625" y="8735"/>
                        <a:pt x="18730" y="8732"/>
                      </a:cubicBezTo>
                      <a:cubicBezTo>
                        <a:pt x="18856" y="8742"/>
                        <a:pt x="18980" y="8753"/>
                        <a:pt x="19107" y="8763"/>
                      </a:cubicBezTo>
                      <a:cubicBezTo>
                        <a:pt x="19348" y="8782"/>
                        <a:pt x="19587" y="8800"/>
                        <a:pt x="19829" y="8819"/>
                      </a:cubicBezTo>
                      <a:cubicBezTo>
                        <a:pt x="20372" y="8861"/>
                        <a:pt x="21083" y="8916"/>
                        <a:pt x="21461" y="8945"/>
                      </a:cubicBezTo>
                      <a:cubicBezTo>
                        <a:pt x="21464" y="8578"/>
                        <a:pt x="21465" y="8209"/>
                        <a:pt x="21469" y="7841"/>
                      </a:cubicBezTo>
                      <a:cubicBezTo>
                        <a:pt x="21469" y="7790"/>
                        <a:pt x="21544" y="7713"/>
                        <a:pt x="21374" y="7698"/>
                      </a:cubicBezTo>
                      <a:cubicBezTo>
                        <a:pt x="21250" y="7687"/>
                        <a:pt x="21122" y="7675"/>
                        <a:pt x="20998" y="7663"/>
                      </a:cubicBezTo>
                      <a:cubicBezTo>
                        <a:pt x="20760" y="7642"/>
                        <a:pt x="20522" y="7622"/>
                        <a:pt x="20284" y="7601"/>
                      </a:cubicBezTo>
                      <a:cubicBezTo>
                        <a:pt x="19747" y="7553"/>
                        <a:pt x="19212" y="7504"/>
                        <a:pt x="18675" y="7456"/>
                      </a:cubicBezTo>
                      <a:close/>
                      <a:moveTo>
                        <a:pt x="2589" y="8071"/>
                      </a:moveTo>
                      <a:cubicBezTo>
                        <a:pt x="2517" y="8471"/>
                        <a:pt x="2442" y="8871"/>
                        <a:pt x="2370" y="9270"/>
                      </a:cubicBezTo>
                      <a:cubicBezTo>
                        <a:pt x="2360" y="9325"/>
                        <a:pt x="2348" y="9379"/>
                        <a:pt x="2338" y="9434"/>
                      </a:cubicBezTo>
                      <a:cubicBezTo>
                        <a:pt x="2330" y="9479"/>
                        <a:pt x="2272" y="9501"/>
                        <a:pt x="2432" y="9511"/>
                      </a:cubicBezTo>
                      <a:cubicBezTo>
                        <a:pt x="2498" y="9515"/>
                        <a:pt x="2562" y="9519"/>
                        <a:pt x="2629" y="9523"/>
                      </a:cubicBezTo>
                      <a:cubicBezTo>
                        <a:pt x="2900" y="9540"/>
                        <a:pt x="3173" y="9560"/>
                        <a:pt x="3445" y="9577"/>
                      </a:cubicBezTo>
                      <a:cubicBezTo>
                        <a:pt x="4035" y="9614"/>
                        <a:pt x="4833" y="9665"/>
                        <a:pt x="5218" y="9689"/>
                      </a:cubicBezTo>
                      <a:cubicBezTo>
                        <a:pt x="5280" y="9297"/>
                        <a:pt x="5344" y="8904"/>
                        <a:pt x="5406" y="8512"/>
                      </a:cubicBezTo>
                      <a:cubicBezTo>
                        <a:pt x="5415" y="8459"/>
                        <a:pt x="5422" y="8406"/>
                        <a:pt x="5430" y="8353"/>
                      </a:cubicBezTo>
                      <a:cubicBezTo>
                        <a:pt x="5438" y="8307"/>
                        <a:pt x="5492" y="8288"/>
                        <a:pt x="5336" y="8276"/>
                      </a:cubicBezTo>
                      <a:cubicBezTo>
                        <a:pt x="5270" y="8271"/>
                        <a:pt x="5205" y="8266"/>
                        <a:pt x="5140" y="8262"/>
                      </a:cubicBezTo>
                      <a:cubicBezTo>
                        <a:pt x="4871" y="8242"/>
                        <a:pt x="4607" y="8222"/>
                        <a:pt x="4339" y="8202"/>
                      </a:cubicBezTo>
                      <a:cubicBezTo>
                        <a:pt x="3756" y="8159"/>
                        <a:pt x="3173" y="8115"/>
                        <a:pt x="2589" y="8071"/>
                      </a:cubicBezTo>
                      <a:close/>
                      <a:moveTo>
                        <a:pt x="6521" y="8378"/>
                      </a:moveTo>
                      <a:cubicBezTo>
                        <a:pt x="6463" y="8766"/>
                        <a:pt x="6405" y="9155"/>
                        <a:pt x="6348" y="9544"/>
                      </a:cubicBezTo>
                      <a:cubicBezTo>
                        <a:pt x="6340" y="9596"/>
                        <a:pt x="6332" y="9650"/>
                        <a:pt x="6324" y="9703"/>
                      </a:cubicBezTo>
                      <a:cubicBezTo>
                        <a:pt x="6318" y="9749"/>
                        <a:pt x="6260" y="9768"/>
                        <a:pt x="6419" y="9778"/>
                      </a:cubicBezTo>
                      <a:cubicBezTo>
                        <a:pt x="6484" y="9782"/>
                        <a:pt x="6556" y="9786"/>
                        <a:pt x="6623" y="9790"/>
                      </a:cubicBezTo>
                      <a:cubicBezTo>
                        <a:pt x="6894" y="9807"/>
                        <a:pt x="7159" y="9823"/>
                        <a:pt x="7431" y="9840"/>
                      </a:cubicBezTo>
                      <a:cubicBezTo>
                        <a:pt x="8022" y="9877"/>
                        <a:pt x="8819" y="9926"/>
                        <a:pt x="9204" y="9950"/>
                      </a:cubicBezTo>
                      <a:cubicBezTo>
                        <a:pt x="9252" y="9564"/>
                        <a:pt x="9305" y="9176"/>
                        <a:pt x="9353" y="8790"/>
                      </a:cubicBezTo>
                      <a:cubicBezTo>
                        <a:pt x="9360" y="8734"/>
                        <a:pt x="9362" y="8678"/>
                        <a:pt x="9369" y="8622"/>
                      </a:cubicBezTo>
                      <a:cubicBezTo>
                        <a:pt x="9376" y="8565"/>
                        <a:pt x="9232" y="8575"/>
                        <a:pt x="9079" y="8564"/>
                      </a:cubicBezTo>
                      <a:cubicBezTo>
                        <a:pt x="8810" y="8545"/>
                        <a:pt x="8539" y="8526"/>
                        <a:pt x="8270" y="8506"/>
                      </a:cubicBezTo>
                      <a:cubicBezTo>
                        <a:pt x="7688" y="8464"/>
                        <a:pt x="7104" y="8421"/>
                        <a:pt x="6521" y="8378"/>
                      </a:cubicBezTo>
                      <a:close/>
                      <a:moveTo>
                        <a:pt x="10452" y="8684"/>
                      </a:moveTo>
                      <a:cubicBezTo>
                        <a:pt x="10408" y="9067"/>
                        <a:pt x="10362" y="9450"/>
                        <a:pt x="10318" y="9834"/>
                      </a:cubicBezTo>
                      <a:cubicBezTo>
                        <a:pt x="10312" y="9890"/>
                        <a:pt x="10309" y="9946"/>
                        <a:pt x="10303" y="10002"/>
                      </a:cubicBezTo>
                      <a:cubicBezTo>
                        <a:pt x="10296" y="10059"/>
                        <a:pt x="10447" y="10046"/>
                        <a:pt x="10601" y="10055"/>
                      </a:cubicBezTo>
                      <a:cubicBezTo>
                        <a:pt x="10873" y="10072"/>
                        <a:pt x="11145" y="10088"/>
                        <a:pt x="11417" y="10105"/>
                      </a:cubicBezTo>
                      <a:cubicBezTo>
                        <a:pt x="12008" y="10142"/>
                        <a:pt x="12797" y="10191"/>
                        <a:pt x="13182" y="10215"/>
                      </a:cubicBezTo>
                      <a:cubicBezTo>
                        <a:pt x="13216" y="9840"/>
                        <a:pt x="13251" y="9467"/>
                        <a:pt x="13284" y="9092"/>
                      </a:cubicBezTo>
                      <a:cubicBezTo>
                        <a:pt x="13289" y="9038"/>
                        <a:pt x="13295" y="8981"/>
                        <a:pt x="13300" y="8927"/>
                      </a:cubicBezTo>
                      <a:cubicBezTo>
                        <a:pt x="13305" y="8871"/>
                        <a:pt x="13152" y="8882"/>
                        <a:pt x="13002" y="8871"/>
                      </a:cubicBezTo>
                      <a:cubicBezTo>
                        <a:pt x="12733" y="8851"/>
                        <a:pt x="12470" y="8833"/>
                        <a:pt x="12202" y="8813"/>
                      </a:cubicBezTo>
                      <a:cubicBezTo>
                        <a:pt x="11619" y="8770"/>
                        <a:pt x="11035" y="8727"/>
                        <a:pt x="10452" y="8684"/>
                      </a:cubicBezTo>
                      <a:close/>
                      <a:moveTo>
                        <a:pt x="14556" y="8947"/>
                      </a:moveTo>
                      <a:cubicBezTo>
                        <a:pt x="14527" y="9318"/>
                        <a:pt x="14499" y="9691"/>
                        <a:pt x="14469" y="10062"/>
                      </a:cubicBezTo>
                      <a:cubicBezTo>
                        <a:pt x="14466" y="10115"/>
                        <a:pt x="14457" y="10169"/>
                        <a:pt x="14454" y="10223"/>
                      </a:cubicBezTo>
                      <a:cubicBezTo>
                        <a:pt x="14450" y="10279"/>
                        <a:pt x="14601" y="10268"/>
                        <a:pt x="14752" y="10277"/>
                      </a:cubicBezTo>
                      <a:cubicBezTo>
                        <a:pt x="15023" y="10294"/>
                        <a:pt x="15295" y="10309"/>
                        <a:pt x="15568" y="10327"/>
                      </a:cubicBezTo>
                      <a:cubicBezTo>
                        <a:pt x="16158" y="10363"/>
                        <a:pt x="16956" y="10413"/>
                        <a:pt x="17341" y="10437"/>
                      </a:cubicBezTo>
                      <a:cubicBezTo>
                        <a:pt x="17360" y="10057"/>
                        <a:pt x="17377" y="9675"/>
                        <a:pt x="17396" y="9295"/>
                      </a:cubicBezTo>
                      <a:cubicBezTo>
                        <a:pt x="17397" y="9261"/>
                        <a:pt x="17402" y="9226"/>
                        <a:pt x="17404" y="9192"/>
                      </a:cubicBezTo>
                      <a:cubicBezTo>
                        <a:pt x="17443" y="9159"/>
                        <a:pt x="17407" y="9145"/>
                        <a:pt x="17302" y="9148"/>
                      </a:cubicBezTo>
                      <a:cubicBezTo>
                        <a:pt x="17175" y="9139"/>
                        <a:pt x="17053" y="9131"/>
                        <a:pt x="16925" y="9121"/>
                      </a:cubicBezTo>
                      <a:cubicBezTo>
                        <a:pt x="16683" y="9103"/>
                        <a:pt x="16438" y="9085"/>
                        <a:pt x="16196" y="9067"/>
                      </a:cubicBezTo>
                      <a:cubicBezTo>
                        <a:pt x="15649" y="9028"/>
                        <a:pt x="15102" y="8987"/>
                        <a:pt x="14556" y="8947"/>
                      </a:cubicBezTo>
                      <a:close/>
                      <a:moveTo>
                        <a:pt x="18510" y="9256"/>
                      </a:moveTo>
                      <a:cubicBezTo>
                        <a:pt x="18495" y="9633"/>
                        <a:pt x="18478" y="10008"/>
                        <a:pt x="18463" y="10385"/>
                      </a:cubicBezTo>
                      <a:cubicBezTo>
                        <a:pt x="18462" y="10419"/>
                        <a:pt x="18465" y="10454"/>
                        <a:pt x="18463" y="10488"/>
                      </a:cubicBezTo>
                      <a:cubicBezTo>
                        <a:pt x="18425" y="10521"/>
                        <a:pt x="18459" y="10534"/>
                        <a:pt x="18565" y="10530"/>
                      </a:cubicBezTo>
                      <a:cubicBezTo>
                        <a:pt x="18694" y="10537"/>
                        <a:pt x="18822" y="10547"/>
                        <a:pt x="18950" y="10555"/>
                      </a:cubicBezTo>
                      <a:cubicBezTo>
                        <a:pt x="19196" y="10570"/>
                        <a:pt x="19441" y="10585"/>
                        <a:pt x="19687" y="10600"/>
                      </a:cubicBezTo>
                      <a:cubicBezTo>
                        <a:pt x="20242" y="10635"/>
                        <a:pt x="20965" y="10678"/>
                        <a:pt x="21351" y="10702"/>
                      </a:cubicBezTo>
                      <a:cubicBezTo>
                        <a:pt x="21354" y="10334"/>
                        <a:pt x="21355" y="9965"/>
                        <a:pt x="21359" y="9598"/>
                      </a:cubicBezTo>
                      <a:cubicBezTo>
                        <a:pt x="21359" y="9564"/>
                        <a:pt x="21358" y="9532"/>
                        <a:pt x="21359" y="9498"/>
                      </a:cubicBezTo>
                      <a:cubicBezTo>
                        <a:pt x="21394" y="9466"/>
                        <a:pt x="21360" y="9453"/>
                        <a:pt x="21257" y="9457"/>
                      </a:cubicBezTo>
                      <a:cubicBezTo>
                        <a:pt x="21130" y="9447"/>
                        <a:pt x="21007" y="9436"/>
                        <a:pt x="20880" y="9428"/>
                      </a:cubicBezTo>
                      <a:cubicBezTo>
                        <a:pt x="20637" y="9410"/>
                        <a:pt x="20393" y="9392"/>
                        <a:pt x="20150" y="9374"/>
                      </a:cubicBezTo>
                      <a:cubicBezTo>
                        <a:pt x="19604" y="9334"/>
                        <a:pt x="19057" y="9296"/>
                        <a:pt x="18510" y="9256"/>
                      </a:cubicBezTo>
                      <a:close/>
                      <a:moveTo>
                        <a:pt x="2079" y="10089"/>
                      </a:moveTo>
                      <a:cubicBezTo>
                        <a:pt x="2006" y="10499"/>
                        <a:pt x="1934" y="10911"/>
                        <a:pt x="1860" y="11321"/>
                      </a:cubicBezTo>
                      <a:cubicBezTo>
                        <a:pt x="1850" y="11377"/>
                        <a:pt x="1838" y="11431"/>
                        <a:pt x="1828" y="11487"/>
                      </a:cubicBezTo>
                      <a:cubicBezTo>
                        <a:pt x="1819" y="11541"/>
                        <a:pt x="1879" y="11527"/>
                        <a:pt x="2024" y="11534"/>
                      </a:cubicBezTo>
                      <a:cubicBezTo>
                        <a:pt x="2090" y="11537"/>
                        <a:pt x="2155" y="11540"/>
                        <a:pt x="2221" y="11543"/>
                      </a:cubicBezTo>
                      <a:cubicBezTo>
                        <a:pt x="2494" y="11556"/>
                        <a:pt x="2771" y="11569"/>
                        <a:pt x="3045" y="11582"/>
                      </a:cubicBezTo>
                      <a:cubicBezTo>
                        <a:pt x="3617" y="11610"/>
                        <a:pt x="4371" y="11648"/>
                        <a:pt x="4763" y="11667"/>
                      </a:cubicBezTo>
                      <a:cubicBezTo>
                        <a:pt x="4824" y="11275"/>
                        <a:pt x="4882" y="10882"/>
                        <a:pt x="4943" y="10490"/>
                      </a:cubicBezTo>
                      <a:cubicBezTo>
                        <a:pt x="4952" y="10437"/>
                        <a:pt x="4967" y="10382"/>
                        <a:pt x="4975" y="10329"/>
                      </a:cubicBezTo>
                      <a:cubicBezTo>
                        <a:pt x="4982" y="10283"/>
                        <a:pt x="5041" y="10263"/>
                        <a:pt x="4881" y="10254"/>
                      </a:cubicBezTo>
                      <a:cubicBezTo>
                        <a:pt x="4814" y="10250"/>
                        <a:pt x="4743" y="10248"/>
                        <a:pt x="4677" y="10244"/>
                      </a:cubicBezTo>
                      <a:cubicBezTo>
                        <a:pt x="4404" y="10227"/>
                        <a:pt x="4134" y="10210"/>
                        <a:pt x="3861" y="10194"/>
                      </a:cubicBezTo>
                      <a:cubicBezTo>
                        <a:pt x="3267" y="10159"/>
                        <a:pt x="2673" y="10124"/>
                        <a:pt x="2079" y="10089"/>
                      </a:cubicBezTo>
                      <a:close/>
                      <a:moveTo>
                        <a:pt x="6183" y="10352"/>
                      </a:moveTo>
                      <a:cubicBezTo>
                        <a:pt x="6124" y="10751"/>
                        <a:pt x="6062" y="11149"/>
                        <a:pt x="6003" y="11549"/>
                      </a:cubicBezTo>
                      <a:cubicBezTo>
                        <a:pt x="5994" y="11603"/>
                        <a:pt x="5987" y="11657"/>
                        <a:pt x="5979" y="11710"/>
                      </a:cubicBezTo>
                      <a:cubicBezTo>
                        <a:pt x="5971" y="11764"/>
                        <a:pt x="6041" y="11749"/>
                        <a:pt x="6183" y="11756"/>
                      </a:cubicBezTo>
                      <a:cubicBezTo>
                        <a:pt x="6249" y="11758"/>
                        <a:pt x="6314" y="11761"/>
                        <a:pt x="6379" y="11764"/>
                      </a:cubicBezTo>
                      <a:cubicBezTo>
                        <a:pt x="6652" y="11777"/>
                        <a:pt x="6929" y="11791"/>
                        <a:pt x="7203" y="11803"/>
                      </a:cubicBezTo>
                      <a:cubicBezTo>
                        <a:pt x="7775" y="11830"/>
                        <a:pt x="8522" y="11864"/>
                        <a:pt x="8914" y="11882"/>
                      </a:cubicBezTo>
                      <a:cubicBezTo>
                        <a:pt x="8962" y="11496"/>
                        <a:pt x="9015" y="11111"/>
                        <a:pt x="9063" y="10724"/>
                      </a:cubicBezTo>
                      <a:cubicBezTo>
                        <a:pt x="9070" y="10668"/>
                        <a:pt x="9071" y="10611"/>
                        <a:pt x="9079" y="10555"/>
                      </a:cubicBezTo>
                      <a:cubicBezTo>
                        <a:pt x="9085" y="10497"/>
                        <a:pt x="8936" y="10510"/>
                        <a:pt x="8780" y="10501"/>
                      </a:cubicBezTo>
                      <a:cubicBezTo>
                        <a:pt x="8507" y="10485"/>
                        <a:pt x="8238" y="10469"/>
                        <a:pt x="7964" y="10453"/>
                      </a:cubicBezTo>
                      <a:cubicBezTo>
                        <a:pt x="7371" y="10419"/>
                        <a:pt x="6776" y="10386"/>
                        <a:pt x="6183" y="10352"/>
                      </a:cubicBezTo>
                      <a:close/>
                      <a:moveTo>
                        <a:pt x="10287" y="10571"/>
                      </a:moveTo>
                      <a:cubicBezTo>
                        <a:pt x="10242" y="10964"/>
                        <a:pt x="10198" y="11358"/>
                        <a:pt x="10154" y="11752"/>
                      </a:cubicBezTo>
                      <a:cubicBezTo>
                        <a:pt x="10147" y="11808"/>
                        <a:pt x="10144" y="11867"/>
                        <a:pt x="10138" y="11924"/>
                      </a:cubicBezTo>
                      <a:cubicBezTo>
                        <a:pt x="10273" y="11930"/>
                        <a:pt x="10404" y="11936"/>
                        <a:pt x="10538" y="11942"/>
                      </a:cubicBezTo>
                      <a:cubicBezTo>
                        <a:pt x="10812" y="11955"/>
                        <a:pt x="11089" y="11967"/>
                        <a:pt x="11362" y="11980"/>
                      </a:cubicBezTo>
                      <a:cubicBezTo>
                        <a:pt x="11934" y="12006"/>
                        <a:pt x="12680" y="12042"/>
                        <a:pt x="13073" y="12060"/>
                      </a:cubicBezTo>
                      <a:cubicBezTo>
                        <a:pt x="13106" y="11685"/>
                        <a:pt x="13141" y="11311"/>
                        <a:pt x="13175" y="10936"/>
                      </a:cubicBezTo>
                      <a:cubicBezTo>
                        <a:pt x="13179" y="10882"/>
                        <a:pt x="13185" y="10827"/>
                        <a:pt x="13190" y="10772"/>
                      </a:cubicBezTo>
                      <a:cubicBezTo>
                        <a:pt x="13195" y="10716"/>
                        <a:pt x="13044" y="10729"/>
                        <a:pt x="12892" y="10720"/>
                      </a:cubicBezTo>
                      <a:cubicBezTo>
                        <a:pt x="12619" y="10705"/>
                        <a:pt x="12342" y="10688"/>
                        <a:pt x="12068" y="10673"/>
                      </a:cubicBezTo>
                      <a:cubicBezTo>
                        <a:pt x="11475" y="10638"/>
                        <a:pt x="10880" y="10605"/>
                        <a:pt x="10287" y="10571"/>
                      </a:cubicBezTo>
                      <a:close/>
                      <a:moveTo>
                        <a:pt x="14391" y="10791"/>
                      </a:moveTo>
                      <a:cubicBezTo>
                        <a:pt x="14361" y="11172"/>
                        <a:pt x="14334" y="11554"/>
                        <a:pt x="14304" y="11936"/>
                      </a:cubicBezTo>
                      <a:cubicBezTo>
                        <a:pt x="14300" y="11991"/>
                        <a:pt x="14293" y="12047"/>
                        <a:pt x="14289" y="12102"/>
                      </a:cubicBezTo>
                      <a:cubicBezTo>
                        <a:pt x="14424" y="12108"/>
                        <a:pt x="14562" y="12114"/>
                        <a:pt x="14697" y="12120"/>
                      </a:cubicBezTo>
                      <a:cubicBezTo>
                        <a:pt x="14970" y="12133"/>
                        <a:pt x="15238" y="12145"/>
                        <a:pt x="15513" y="12158"/>
                      </a:cubicBezTo>
                      <a:cubicBezTo>
                        <a:pt x="16085" y="12184"/>
                        <a:pt x="16840" y="12220"/>
                        <a:pt x="17231" y="12238"/>
                      </a:cubicBezTo>
                      <a:cubicBezTo>
                        <a:pt x="17250" y="11858"/>
                        <a:pt x="17268" y="11477"/>
                        <a:pt x="17286" y="11097"/>
                      </a:cubicBezTo>
                      <a:cubicBezTo>
                        <a:pt x="17289" y="11063"/>
                        <a:pt x="17292" y="11029"/>
                        <a:pt x="17294" y="10994"/>
                      </a:cubicBezTo>
                      <a:cubicBezTo>
                        <a:pt x="17332" y="10961"/>
                        <a:pt x="17300" y="10947"/>
                        <a:pt x="17192" y="10952"/>
                      </a:cubicBezTo>
                      <a:cubicBezTo>
                        <a:pt x="17063" y="10945"/>
                        <a:pt x="16929" y="10937"/>
                        <a:pt x="16800" y="10929"/>
                      </a:cubicBezTo>
                      <a:cubicBezTo>
                        <a:pt x="16553" y="10916"/>
                        <a:pt x="16310" y="10900"/>
                        <a:pt x="16062" y="10886"/>
                      </a:cubicBezTo>
                      <a:cubicBezTo>
                        <a:pt x="15505" y="10854"/>
                        <a:pt x="14948" y="10823"/>
                        <a:pt x="14391" y="10791"/>
                      </a:cubicBezTo>
                      <a:close/>
                      <a:moveTo>
                        <a:pt x="18510" y="11054"/>
                      </a:moveTo>
                      <a:cubicBezTo>
                        <a:pt x="18496" y="11431"/>
                        <a:pt x="18477" y="11808"/>
                        <a:pt x="18463" y="12185"/>
                      </a:cubicBezTo>
                      <a:cubicBezTo>
                        <a:pt x="18461" y="12218"/>
                        <a:pt x="18465" y="12252"/>
                        <a:pt x="18463" y="12286"/>
                      </a:cubicBezTo>
                      <a:cubicBezTo>
                        <a:pt x="18425" y="12320"/>
                        <a:pt x="18457" y="12333"/>
                        <a:pt x="18565" y="12327"/>
                      </a:cubicBezTo>
                      <a:cubicBezTo>
                        <a:pt x="18696" y="12333"/>
                        <a:pt x="18826" y="12339"/>
                        <a:pt x="18958" y="12346"/>
                      </a:cubicBezTo>
                      <a:cubicBezTo>
                        <a:pt x="19232" y="12358"/>
                        <a:pt x="19506" y="12371"/>
                        <a:pt x="19781" y="12383"/>
                      </a:cubicBezTo>
                      <a:cubicBezTo>
                        <a:pt x="20320" y="12408"/>
                        <a:pt x="21006" y="12442"/>
                        <a:pt x="21398" y="12460"/>
                      </a:cubicBezTo>
                      <a:cubicBezTo>
                        <a:pt x="21402" y="12092"/>
                        <a:pt x="21410" y="11725"/>
                        <a:pt x="21414" y="11356"/>
                      </a:cubicBezTo>
                      <a:cubicBezTo>
                        <a:pt x="21414" y="11323"/>
                        <a:pt x="21413" y="11288"/>
                        <a:pt x="21414" y="11255"/>
                      </a:cubicBezTo>
                      <a:cubicBezTo>
                        <a:pt x="21450" y="11221"/>
                        <a:pt x="21410" y="11210"/>
                        <a:pt x="21304" y="11215"/>
                      </a:cubicBezTo>
                      <a:cubicBezTo>
                        <a:pt x="21175" y="11208"/>
                        <a:pt x="21049" y="11200"/>
                        <a:pt x="20919" y="11192"/>
                      </a:cubicBezTo>
                      <a:cubicBezTo>
                        <a:pt x="20672" y="11179"/>
                        <a:pt x="20429" y="11164"/>
                        <a:pt x="20182" y="11149"/>
                      </a:cubicBezTo>
                      <a:cubicBezTo>
                        <a:pt x="19625" y="11118"/>
                        <a:pt x="19067" y="11086"/>
                        <a:pt x="18510" y="11054"/>
                      </a:cubicBezTo>
                      <a:close/>
                      <a:moveTo>
                        <a:pt x="1750" y="12106"/>
                      </a:moveTo>
                      <a:cubicBezTo>
                        <a:pt x="1676" y="12517"/>
                        <a:pt x="1596" y="12927"/>
                        <a:pt x="1522" y="13338"/>
                      </a:cubicBezTo>
                      <a:cubicBezTo>
                        <a:pt x="1512" y="13394"/>
                        <a:pt x="1501" y="13450"/>
                        <a:pt x="1491" y="13506"/>
                      </a:cubicBezTo>
                      <a:cubicBezTo>
                        <a:pt x="1481" y="13560"/>
                        <a:pt x="1548" y="13544"/>
                        <a:pt x="1695" y="13549"/>
                      </a:cubicBezTo>
                      <a:cubicBezTo>
                        <a:pt x="1761" y="13552"/>
                        <a:pt x="1833" y="13553"/>
                        <a:pt x="1899" y="13556"/>
                      </a:cubicBezTo>
                      <a:cubicBezTo>
                        <a:pt x="2178" y="13565"/>
                        <a:pt x="2452" y="13576"/>
                        <a:pt x="2731" y="13585"/>
                      </a:cubicBezTo>
                      <a:cubicBezTo>
                        <a:pt x="3313" y="13605"/>
                        <a:pt x="4081" y="13631"/>
                        <a:pt x="4480" y="13645"/>
                      </a:cubicBezTo>
                      <a:cubicBezTo>
                        <a:pt x="4544" y="13242"/>
                        <a:pt x="4605" y="12839"/>
                        <a:pt x="4669" y="12437"/>
                      </a:cubicBezTo>
                      <a:cubicBezTo>
                        <a:pt x="4677" y="12382"/>
                        <a:pt x="4691" y="12328"/>
                        <a:pt x="4700" y="12274"/>
                      </a:cubicBezTo>
                      <a:cubicBezTo>
                        <a:pt x="4708" y="12220"/>
                        <a:pt x="4640" y="12235"/>
                        <a:pt x="4496" y="12228"/>
                      </a:cubicBezTo>
                      <a:cubicBezTo>
                        <a:pt x="4431" y="12226"/>
                        <a:pt x="4365" y="12223"/>
                        <a:pt x="4300" y="12220"/>
                      </a:cubicBezTo>
                      <a:cubicBezTo>
                        <a:pt x="4025" y="12208"/>
                        <a:pt x="3744" y="12196"/>
                        <a:pt x="3468" y="12185"/>
                      </a:cubicBezTo>
                      <a:cubicBezTo>
                        <a:pt x="2893" y="12159"/>
                        <a:pt x="2325" y="12132"/>
                        <a:pt x="1750" y="12106"/>
                      </a:cubicBezTo>
                      <a:close/>
                      <a:moveTo>
                        <a:pt x="6018" y="12282"/>
                      </a:moveTo>
                      <a:cubicBezTo>
                        <a:pt x="5959" y="12681"/>
                        <a:pt x="5897" y="13080"/>
                        <a:pt x="5838" y="13479"/>
                      </a:cubicBezTo>
                      <a:cubicBezTo>
                        <a:pt x="5830" y="13533"/>
                        <a:pt x="5823" y="13587"/>
                        <a:pt x="5814" y="13641"/>
                      </a:cubicBezTo>
                      <a:cubicBezTo>
                        <a:pt x="5807" y="13694"/>
                        <a:pt x="5875" y="13677"/>
                        <a:pt x="6018" y="13682"/>
                      </a:cubicBezTo>
                      <a:cubicBezTo>
                        <a:pt x="6085" y="13684"/>
                        <a:pt x="6156" y="13687"/>
                        <a:pt x="6222" y="13690"/>
                      </a:cubicBezTo>
                      <a:cubicBezTo>
                        <a:pt x="6501" y="13699"/>
                        <a:pt x="6776" y="13707"/>
                        <a:pt x="7054" y="13715"/>
                      </a:cubicBezTo>
                      <a:cubicBezTo>
                        <a:pt x="7637" y="13734"/>
                        <a:pt x="8405" y="13758"/>
                        <a:pt x="8804" y="13771"/>
                      </a:cubicBezTo>
                      <a:cubicBezTo>
                        <a:pt x="8854" y="13374"/>
                        <a:pt x="8903" y="12977"/>
                        <a:pt x="8953" y="12580"/>
                      </a:cubicBezTo>
                      <a:cubicBezTo>
                        <a:pt x="8960" y="12522"/>
                        <a:pt x="8962" y="12464"/>
                        <a:pt x="8969" y="12406"/>
                      </a:cubicBezTo>
                      <a:cubicBezTo>
                        <a:pt x="8834" y="12401"/>
                        <a:pt x="8704" y="12395"/>
                        <a:pt x="8569" y="12390"/>
                      </a:cubicBezTo>
                      <a:cubicBezTo>
                        <a:pt x="8294" y="12378"/>
                        <a:pt x="8012" y="12367"/>
                        <a:pt x="7737" y="12354"/>
                      </a:cubicBezTo>
                      <a:cubicBezTo>
                        <a:pt x="7162" y="12330"/>
                        <a:pt x="6593" y="12306"/>
                        <a:pt x="6018" y="12282"/>
                      </a:cubicBezTo>
                      <a:close/>
                      <a:moveTo>
                        <a:pt x="10122" y="12458"/>
                      </a:moveTo>
                      <a:cubicBezTo>
                        <a:pt x="10077" y="12851"/>
                        <a:pt x="10034" y="13245"/>
                        <a:pt x="9989" y="13639"/>
                      </a:cubicBezTo>
                      <a:cubicBezTo>
                        <a:pt x="9982" y="13696"/>
                        <a:pt x="9972" y="13751"/>
                        <a:pt x="9965" y="13808"/>
                      </a:cubicBezTo>
                      <a:cubicBezTo>
                        <a:pt x="10103" y="13813"/>
                        <a:pt x="10244" y="13818"/>
                        <a:pt x="10381" y="13823"/>
                      </a:cubicBezTo>
                      <a:cubicBezTo>
                        <a:pt x="10659" y="13832"/>
                        <a:pt x="10935" y="13841"/>
                        <a:pt x="11213" y="13850"/>
                      </a:cubicBezTo>
                      <a:cubicBezTo>
                        <a:pt x="11795" y="13868"/>
                        <a:pt x="12564" y="13891"/>
                        <a:pt x="12963" y="13904"/>
                      </a:cubicBezTo>
                      <a:cubicBezTo>
                        <a:pt x="12996" y="13518"/>
                        <a:pt x="13031" y="13133"/>
                        <a:pt x="13065" y="12748"/>
                      </a:cubicBezTo>
                      <a:cubicBezTo>
                        <a:pt x="13070" y="12693"/>
                        <a:pt x="13075" y="12638"/>
                        <a:pt x="13080" y="12582"/>
                      </a:cubicBezTo>
                      <a:cubicBezTo>
                        <a:pt x="12945" y="12576"/>
                        <a:pt x="12807" y="12571"/>
                        <a:pt x="12672" y="12566"/>
                      </a:cubicBezTo>
                      <a:cubicBezTo>
                        <a:pt x="12397" y="12554"/>
                        <a:pt x="12124" y="12542"/>
                        <a:pt x="11848" y="12530"/>
                      </a:cubicBezTo>
                      <a:cubicBezTo>
                        <a:pt x="11273" y="12506"/>
                        <a:pt x="10697" y="12482"/>
                        <a:pt x="10122" y="12458"/>
                      </a:cubicBezTo>
                      <a:close/>
                      <a:moveTo>
                        <a:pt x="14226" y="12634"/>
                      </a:moveTo>
                      <a:cubicBezTo>
                        <a:pt x="14196" y="13016"/>
                        <a:pt x="14170" y="13396"/>
                        <a:pt x="14140" y="13777"/>
                      </a:cubicBezTo>
                      <a:cubicBezTo>
                        <a:pt x="14135" y="13832"/>
                        <a:pt x="14128" y="13888"/>
                        <a:pt x="14124" y="13943"/>
                      </a:cubicBezTo>
                      <a:cubicBezTo>
                        <a:pt x="14261" y="13947"/>
                        <a:pt x="14395" y="13951"/>
                        <a:pt x="14532" y="13955"/>
                      </a:cubicBezTo>
                      <a:cubicBezTo>
                        <a:pt x="14811" y="13965"/>
                        <a:pt x="15093" y="13973"/>
                        <a:pt x="15372" y="13982"/>
                      </a:cubicBezTo>
                      <a:cubicBezTo>
                        <a:pt x="15954" y="14000"/>
                        <a:pt x="16715" y="14025"/>
                        <a:pt x="17114" y="14038"/>
                      </a:cubicBezTo>
                      <a:cubicBezTo>
                        <a:pt x="17133" y="13658"/>
                        <a:pt x="17157" y="13277"/>
                        <a:pt x="17176" y="12897"/>
                      </a:cubicBezTo>
                      <a:cubicBezTo>
                        <a:pt x="17178" y="12862"/>
                        <a:pt x="17174" y="12828"/>
                        <a:pt x="17176" y="12793"/>
                      </a:cubicBezTo>
                      <a:cubicBezTo>
                        <a:pt x="17216" y="12759"/>
                        <a:pt x="17183" y="12747"/>
                        <a:pt x="17074" y="12754"/>
                      </a:cubicBezTo>
                      <a:cubicBezTo>
                        <a:pt x="16943" y="12748"/>
                        <a:pt x="16814" y="12743"/>
                        <a:pt x="16682" y="12738"/>
                      </a:cubicBezTo>
                      <a:cubicBezTo>
                        <a:pt x="16405" y="12726"/>
                        <a:pt x="16126" y="12714"/>
                        <a:pt x="15850" y="12702"/>
                      </a:cubicBezTo>
                      <a:cubicBezTo>
                        <a:pt x="15309" y="12679"/>
                        <a:pt x="14768" y="12657"/>
                        <a:pt x="14226" y="12634"/>
                      </a:cubicBezTo>
                      <a:close/>
                      <a:moveTo>
                        <a:pt x="18338" y="12808"/>
                      </a:moveTo>
                      <a:cubicBezTo>
                        <a:pt x="18323" y="13185"/>
                        <a:pt x="18313" y="13562"/>
                        <a:pt x="18298" y="13939"/>
                      </a:cubicBezTo>
                      <a:cubicBezTo>
                        <a:pt x="18297" y="13973"/>
                        <a:pt x="18292" y="14007"/>
                        <a:pt x="18291" y="14040"/>
                      </a:cubicBezTo>
                      <a:cubicBezTo>
                        <a:pt x="18252" y="14075"/>
                        <a:pt x="18291" y="14088"/>
                        <a:pt x="18400" y="14080"/>
                      </a:cubicBezTo>
                      <a:cubicBezTo>
                        <a:pt x="18533" y="14084"/>
                        <a:pt x="18667" y="14090"/>
                        <a:pt x="18801" y="14094"/>
                      </a:cubicBezTo>
                      <a:cubicBezTo>
                        <a:pt x="19081" y="14103"/>
                        <a:pt x="19360" y="14110"/>
                        <a:pt x="19640" y="14119"/>
                      </a:cubicBezTo>
                      <a:cubicBezTo>
                        <a:pt x="20189" y="14136"/>
                        <a:pt x="20889" y="14160"/>
                        <a:pt x="21288" y="14173"/>
                      </a:cubicBezTo>
                      <a:cubicBezTo>
                        <a:pt x="21292" y="13805"/>
                        <a:pt x="21292" y="13436"/>
                        <a:pt x="21296" y="13069"/>
                      </a:cubicBezTo>
                      <a:cubicBezTo>
                        <a:pt x="21297" y="13035"/>
                        <a:pt x="21296" y="13001"/>
                        <a:pt x="21296" y="12967"/>
                      </a:cubicBezTo>
                      <a:cubicBezTo>
                        <a:pt x="21332" y="12935"/>
                        <a:pt x="21301" y="12921"/>
                        <a:pt x="21194" y="12928"/>
                      </a:cubicBezTo>
                      <a:cubicBezTo>
                        <a:pt x="21063" y="12922"/>
                        <a:pt x="20926" y="12917"/>
                        <a:pt x="20794" y="12912"/>
                      </a:cubicBezTo>
                      <a:cubicBezTo>
                        <a:pt x="20518" y="12900"/>
                        <a:pt x="20247" y="12888"/>
                        <a:pt x="19970" y="12876"/>
                      </a:cubicBezTo>
                      <a:cubicBezTo>
                        <a:pt x="19428" y="12853"/>
                        <a:pt x="18880" y="12831"/>
                        <a:pt x="18338" y="12808"/>
                      </a:cubicBezTo>
                      <a:close/>
                      <a:moveTo>
                        <a:pt x="1412" y="14125"/>
                      </a:moveTo>
                      <a:cubicBezTo>
                        <a:pt x="1339" y="14535"/>
                        <a:pt x="1268" y="14945"/>
                        <a:pt x="1193" y="15355"/>
                      </a:cubicBezTo>
                      <a:cubicBezTo>
                        <a:pt x="1183" y="15411"/>
                        <a:pt x="1171" y="15468"/>
                        <a:pt x="1161" y="15523"/>
                      </a:cubicBezTo>
                      <a:cubicBezTo>
                        <a:pt x="1151" y="15578"/>
                        <a:pt x="1218" y="15560"/>
                        <a:pt x="1365" y="15563"/>
                      </a:cubicBezTo>
                      <a:cubicBezTo>
                        <a:pt x="1433" y="15564"/>
                        <a:pt x="1501" y="15565"/>
                        <a:pt x="1569" y="15567"/>
                      </a:cubicBezTo>
                      <a:cubicBezTo>
                        <a:pt x="1853" y="15572"/>
                        <a:pt x="2141" y="15580"/>
                        <a:pt x="2425" y="15585"/>
                      </a:cubicBezTo>
                      <a:cubicBezTo>
                        <a:pt x="3017" y="15597"/>
                        <a:pt x="3792" y="15613"/>
                        <a:pt x="4198" y="15621"/>
                      </a:cubicBezTo>
                      <a:cubicBezTo>
                        <a:pt x="4261" y="15219"/>
                        <a:pt x="4330" y="14815"/>
                        <a:pt x="4394" y="14413"/>
                      </a:cubicBezTo>
                      <a:cubicBezTo>
                        <a:pt x="4403" y="14358"/>
                        <a:pt x="4409" y="14304"/>
                        <a:pt x="4418" y="14249"/>
                      </a:cubicBezTo>
                      <a:cubicBezTo>
                        <a:pt x="4426" y="14195"/>
                        <a:pt x="4358" y="14212"/>
                        <a:pt x="4214" y="14208"/>
                      </a:cubicBezTo>
                      <a:cubicBezTo>
                        <a:pt x="4147" y="14206"/>
                        <a:pt x="4077" y="14204"/>
                        <a:pt x="4010" y="14202"/>
                      </a:cubicBezTo>
                      <a:cubicBezTo>
                        <a:pt x="3730" y="14194"/>
                        <a:pt x="3450" y="14185"/>
                        <a:pt x="3170" y="14177"/>
                      </a:cubicBezTo>
                      <a:cubicBezTo>
                        <a:pt x="2585" y="14159"/>
                        <a:pt x="1999" y="14143"/>
                        <a:pt x="1412" y="14125"/>
                      </a:cubicBezTo>
                      <a:close/>
                      <a:moveTo>
                        <a:pt x="5681" y="14256"/>
                      </a:moveTo>
                      <a:cubicBezTo>
                        <a:pt x="5622" y="14655"/>
                        <a:pt x="5566" y="15054"/>
                        <a:pt x="5508" y="15453"/>
                      </a:cubicBezTo>
                      <a:cubicBezTo>
                        <a:pt x="5500" y="15507"/>
                        <a:pt x="5493" y="15562"/>
                        <a:pt x="5485" y="15616"/>
                      </a:cubicBezTo>
                      <a:cubicBezTo>
                        <a:pt x="5477" y="15670"/>
                        <a:pt x="5545" y="15652"/>
                        <a:pt x="5689" y="15654"/>
                      </a:cubicBezTo>
                      <a:cubicBezTo>
                        <a:pt x="5757" y="15655"/>
                        <a:pt x="5826" y="15657"/>
                        <a:pt x="5893" y="15658"/>
                      </a:cubicBezTo>
                      <a:cubicBezTo>
                        <a:pt x="6177" y="15663"/>
                        <a:pt x="6458" y="15668"/>
                        <a:pt x="6740" y="15672"/>
                      </a:cubicBezTo>
                      <a:cubicBezTo>
                        <a:pt x="7333" y="15683"/>
                        <a:pt x="8116" y="15696"/>
                        <a:pt x="8521" y="15703"/>
                      </a:cubicBezTo>
                      <a:cubicBezTo>
                        <a:pt x="8571" y="15306"/>
                        <a:pt x="8622" y="14910"/>
                        <a:pt x="8671" y="14513"/>
                      </a:cubicBezTo>
                      <a:cubicBezTo>
                        <a:pt x="8678" y="14455"/>
                        <a:pt x="8688" y="14396"/>
                        <a:pt x="8694" y="14339"/>
                      </a:cubicBezTo>
                      <a:cubicBezTo>
                        <a:pt x="8557" y="14335"/>
                        <a:pt x="8416" y="14332"/>
                        <a:pt x="8278" y="14328"/>
                      </a:cubicBezTo>
                      <a:cubicBezTo>
                        <a:pt x="7999" y="14321"/>
                        <a:pt x="7718" y="14313"/>
                        <a:pt x="7439" y="14305"/>
                      </a:cubicBezTo>
                      <a:cubicBezTo>
                        <a:pt x="6853" y="14289"/>
                        <a:pt x="6266" y="14272"/>
                        <a:pt x="5681" y="14256"/>
                      </a:cubicBezTo>
                      <a:close/>
                      <a:moveTo>
                        <a:pt x="9957" y="14388"/>
                      </a:moveTo>
                      <a:cubicBezTo>
                        <a:pt x="9913" y="14782"/>
                        <a:pt x="9869" y="15175"/>
                        <a:pt x="9824" y="15569"/>
                      </a:cubicBezTo>
                      <a:cubicBezTo>
                        <a:pt x="9817" y="15625"/>
                        <a:pt x="9807" y="15683"/>
                        <a:pt x="9801" y="15741"/>
                      </a:cubicBezTo>
                      <a:cubicBezTo>
                        <a:pt x="9940" y="15743"/>
                        <a:pt x="10077" y="15745"/>
                        <a:pt x="10216" y="15747"/>
                      </a:cubicBezTo>
                      <a:cubicBezTo>
                        <a:pt x="10500" y="15752"/>
                        <a:pt x="10788" y="15757"/>
                        <a:pt x="11072" y="15761"/>
                      </a:cubicBezTo>
                      <a:cubicBezTo>
                        <a:pt x="11664" y="15772"/>
                        <a:pt x="12439" y="15786"/>
                        <a:pt x="12845" y="15793"/>
                      </a:cubicBezTo>
                      <a:cubicBezTo>
                        <a:pt x="12879" y="15407"/>
                        <a:pt x="12913" y="15024"/>
                        <a:pt x="12947" y="14639"/>
                      </a:cubicBezTo>
                      <a:cubicBezTo>
                        <a:pt x="12952" y="14583"/>
                        <a:pt x="12958" y="14527"/>
                        <a:pt x="12963" y="14471"/>
                      </a:cubicBezTo>
                      <a:cubicBezTo>
                        <a:pt x="12825" y="14467"/>
                        <a:pt x="12692" y="14463"/>
                        <a:pt x="12555" y="14459"/>
                      </a:cubicBezTo>
                      <a:cubicBezTo>
                        <a:pt x="12275" y="14451"/>
                        <a:pt x="11995" y="14443"/>
                        <a:pt x="11715" y="14436"/>
                      </a:cubicBezTo>
                      <a:cubicBezTo>
                        <a:pt x="11130" y="14419"/>
                        <a:pt x="10543" y="14404"/>
                        <a:pt x="9957" y="14388"/>
                      </a:cubicBezTo>
                      <a:close/>
                      <a:moveTo>
                        <a:pt x="14061" y="14475"/>
                      </a:moveTo>
                      <a:cubicBezTo>
                        <a:pt x="14032" y="14857"/>
                        <a:pt x="13997" y="15239"/>
                        <a:pt x="13967" y="15621"/>
                      </a:cubicBezTo>
                      <a:cubicBezTo>
                        <a:pt x="13963" y="15675"/>
                        <a:pt x="13964" y="15731"/>
                        <a:pt x="13959" y="15786"/>
                      </a:cubicBezTo>
                      <a:cubicBezTo>
                        <a:pt x="14099" y="15789"/>
                        <a:pt x="14235" y="15790"/>
                        <a:pt x="14375" y="15793"/>
                      </a:cubicBezTo>
                      <a:cubicBezTo>
                        <a:pt x="14658" y="15797"/>
                        <a:pt x="14939" y="15802"/>
                        <a:pt x="15223" y="15807"/>
                      </a:cubicBezTo>
                      <a:cubicBezTo>
                        <a:pt x="15815" y="15817"/>
                        <a:pt x="16598" y="15831"/>
                        <a:pt x="17004" y="15838"/>
                      </a:cubicBezTo>
                      <a:cubicBezTo>
                        <a:pt x="17023" y="15458"/>
                        <a:pt x="17040" y="15079"/>
                        <a:pt x="17059" y="14699"/>
                      </a:cubicBezTo>
                      <a:cubicBezTo>
                        <a:pt x="17060" y="14664"/>
                        <a:pt x="17064" y="14630"/>
                        <a:pt x="17067" y="14595"/>
                      </a:cubicBezTo>
                      <a:cubicBezTo>
                        <a:pt x="17106" y="14561"/>
                        <a:pt x="17067" y="14548"/>
                        <a:pt x="16957" y="14556"/>
                      </a:cubicBezTo>
                      <a:cubicBezTo>
                        <a:pt x="16823" y="14553"/>
                        <a:pt x="16690" y="14548"/>
                        <a:pt x="16556" y="14544"/>
                      </a:cubicBezTo>
                      <a:cubicBezTo>
                        <a:pt x="16275" y="14536"/>
                        <a:pt x="15998" y="14529"/>
                        <a:pt x="15717" y="14521"/>
                      </a:cubicBezTo>
                      <a:cubicBezTo>
                        <a:pt x="15165" y="14506"/>
                        <a:pt x="14613" y="14491"/>
                        <a:pt x="14061" y="14475"/>
                      </a:cubicBezTo>
                      <a:close/>
                      <a:moveTo>
                        <a:pt x="18338" y="14608"/>
                      </a:moveTo>
                      <a:cubicBezTo>
                        <a:pt x="18324" y="14984"/>
                        <a:pt x="18313" y="15359"/>
                        <a:pt x="18298" y="15737"/>
                      </a:cubicBezTo>
                      <a:cubicBezTo>
                        <a:pt x="18297" y="15771"/>
                        <a:pt x="18292" y="15805"/>
                        <a:pt x="18291" y="15840"/>
                      </a:cubicBezTo>
                      <a:cubicBezTo>
                        <a:pt x="18251" y="15875"/>
                        <a:pt x="18290" y="15887"/>
                        <a:pt x="18400" y="15877"/>
                      </a:cubicBezTo>
                      <a:cubicBezTo>
                        <a:pt x="18536" y="15880"/>
                        <a:pt x="18673" y="15881"/>
                        <a:pt x="18808" y="15884"/>
                      </a:cubicBezTo>
                      <a:cubicBezTo>
                        <a:pt x="19093" y="15889"/>
                        <a:pt x="19379" y="15895"/>
                        <a:pt x="19664" y="15900"/>
                      </a:cubicBezTo>
                      <a:cubicBezTo>
                        <a:pt x="20222" y="15910"/>
                        <a:pt x="20929" y="15922"/>
                        <a:pt x="21335" y="15929"/>
                      </a:cubicBezTo>
                      <a:cubicBezTo>
                        <a:pt x="21339" y="15561"/>
                        <a:pt x="21347" y="15193"/>
                        <a:pt x="21351" y="14825"/>
                      </a:cubicBezTo>
                      <a:cubicBezTo>
                        <a:pt x="21351" y="14792"/>
                        <a:pt x="21350" y="14759"/>
                        <a:pt x="21351" y="14726"/>
                      </a:cubicBezTo>
                      <a:cubicBezTo>
                        <a:pt x="21388" y="14692"/>
                        <a:pt x="21349" y="14678"/>
                        <a:pt x="21241" y="14687"/>
                      </a:cubicBezTo>
                      <a:cubicBezTo>
                        <a:pt x="21107" y="14683"/>
                        <a:pt x="20975" y="14679"/>
                        <a:pt x="20841" y="14676"/>
                      </a:cubicBezTo>
                      <a:cubicBezTo>
                        <a:pt x="20559" y="14668"/>
                        <a:pt x="20274" y="14661"/>
                        <a:pt x="19993" y="14653"/>
                      </a:cubicBezTo>
                      <a:cubicBezTo>
                        <a:pt x="19442" y="14638"/>
                        <a:pt x="18890" y="14623"/>
                        <a:pt x="18338" y="14608"/>
                      </a:cubicBezTo>
                      <a:close/>
                      <a:moveTo>
                        <a:pt x="1083" y="16143"/>
                      </a:moveTo>
                      <a:cubicBezTo>
                        <a:pt x="1054" y="16305"/>
                        <a:pt x="1026" y="16468"/>
                        <a:pt x="997" y="16631"/>
                      </a:cubicBezTo>
                      <a:cubicBezTo>
                        <a:pt x="940" y="16947"/>
                        <a:pt x="881" y="17263"/>
                        <a:pt x="824" y="17578"/>
                      </a:cubicBezTo>
                      <a:cubicBezTo>
                        <a:pt x="1857" y="17585"/>
                        <a:pt x="3518" y="17596"/>
                        <a:pt x="3931" y="17599"/>
                      </a:cubicBezTo>
                      <a:cubicBezTo>
                        <a:pt x="3982" y="17279"/>
                        <a:pt x="4030" y="16958"/>
                        <a:pt x="4080" y="16638"/>
                      </a:cubicBezTo>
                      <a:cubicBezTo>
                        <a:pt x="4093" y="16556"/>
                        <a:pt x="4107" y="16473"/>
                        <a:pt x="4120" y="16391"/>
                      </a:cubicBezTo>
                      <a:cubicBezTo>
                        <a:pt x="4127" y="16348"/>
                        <a:pt x="4129" y="16304"/>
                        <a:pt x="4135" y="16261"/>
                      </a:cubicBezTo>
                      <a:cubicBezTo>
                        <a:pt x="4142" y="16214"/>
                        <a:pt x="4212" y="16193"/>
                        <a:pt x="4041" y="16190"/>
                      </a:cubicBezTo>
                      <a:cubicBezTo>
                        <a:pt x="3550" y="16182"/>
                        <a:pt x="3057" y="16176"/>
                        <a:pt x="2566" y="16167"/>
                      </a:cubicBezTo>
                      <a:cubicBezTo>
                        <a:pt x="2073" y="16160"/>
                        <a:pt x="1577" y="16151"/>
                        <a:pt x="1083" y="16143"/>
                      </a:cubicBezTo>
                      <a:close/>
                      <a:moveTo>
                        <a:pt x="5406" y="16230"/>
                      </a:moveTo>
                      <a:cubicBezTo>
                        <a:pt x="5370" y="16231"/>
                        <a:pt x="5355" y="16240"/>
                        <a:pt x="5351" y="16267"/>
                      </a:cubicBezTo>
                      <a:cubicBezTo>
                        <a:pt x="5330" y="16413"/>
                        <a:pt x="5310" y="16559"/>
                        <a:pt x="5289" y="16706"/>
                      </a:cubicBezTo>
                      <a:cubicBezTo>
                        <a:pt x="5243" y="17013"/>
                        <a:pt x="5193" y="17319"/>
                        <a:pt x="5147" y="17625"/>
                      </a:cubicBezTo>
                      <a:cubicBezTo>
                        <a:pt x="6180" y="17629"/>
                        <a:pt x="7834" y="17636"/>
                        <a:pt x="8247" y="17638"/>
                      </a:cubicBezTo>
                      <a:cubicBezTo>
                        <a:pt x="8288" y="17313"/>
                        <a:pt x="8324" y="16987"/>
                        <a:pt x="8365" y="16662"/>
                      </a:cubicBezTo>
                      <a:cubicBezTo>
                        <a:pt x="8375" y="16579"/>
                        <a:pt x="8386" y="16497"/>
                        <a:pt x="8396" y="16414"/>
                      </a:cubicBezTo>
                      <a:cubicBezTo>
                        <a:pt x="8402" y="16367"/>
                        <a:pt x="8406" y="16319"/>
                        <a:pt x="8412" y="16273"/>
                      </a:cubicBezTo>
                      <a:cubicBezTo>
                        <a:pt x="8305" y="16271"/>
                        <a:pt x="8204" y="16270"/>
                        <a:pt x="8098" y="16269"/>
                      </a:cubicBezTo>
                      <a:cubicBezTo>
                        <a:pt x="7643" y="16263"/>
                        <a:pt x="7187" y="16256"/>
                        <a:pt x="6732" y="16250"/>
                      </a:cubicBezTo>
                      <a:cubicBezTo>
                        <a:pt x="6478" y="16247"/>
                        <a:pt x="6225" y="16245"/>
                        <a:pt x="5971" y="16242"/>
                      </a:cubicBezTo>
                      <a:cubicBezTo>
                        <a:pt x="5838" y="16240"/>
                        <a:pt x="5704" y="16238"/>
                        <a:pt x="5571" y="16236"/>
                      </a:cubicBezTo>
                      <a:cubicBezTo>
                        <a:pt x="5499" y="16235"/>
                        <a:pt x="5443" y="16228"/>
                        <a:pt x="5406" y="16230"/>
                      </a:cubicBezTo>
                      <a:close/>
                      <a:moveTo>
                        <a:pt x="9620" y="16273"/>
                      </a:moveTo>
                      <a:cubicBezTo>
                        <a:pt x="9569" y="16724"/>
                        <a:pt x="9523" y="17175"/>
                        <a:pt x="9471" y="17625"/>
                      </a:cubicBezTo>
                      <a:cubicBezTo>
                        <a:pt x="10504" y="17629"/>
                        <a:pt x="12157" y="17636"/>
                        <a:pt x="12570" y="17638"/>
                      </a:cubicBezTo>
                      <a:cubicBezTo>
                        <a:pt x="12604" y="17253"/>
                        <a:pt x="12639" y="16867"/>
                        <a:pt x="12672" y="16482"/>
                      </a:cubicBezTo>
                      <a:cubicBezTo>
                        <a:pt x="12677" y="16426"/>
                        <a:pt x="12683" y="16370"/>
                        <a:pt x="12688" y="16314"/>
                      </a:cubicBezTo>
                      <a:cubicBezTo>
                        <a:pt x="12548" y="16312"/>
                        <a:pt x="12405" y="16312"/>
                        <a:pt x="12264" y="16310"/>
                      </a:cubicBezTo>
                      <a:cubicBezTo>
                        <a:pt x="11980" y="16306"/>
                        <a:pt x="11694" y="16302"/>
                        <a:pt x="11409" y="16298"/>
                      </a:cubicBezTo>
                      <a:cubicBezTo>
                        <a:pt x="10814" y="16290"/>
                        <a:pt x="10216" y="16281"/>
                        <a:pt x="9620" y="16273"/>
                      </a:cubicBezTo>
                      <a:close/>
                      <a:moveTo>
                        <a:pt x="13889" y="16319"/>
                      </a:moveTo>
                      <a:cubicBezTo>
                        <a:pt x="13855" y="16755"/>
                        <a:pt x="13828" y="17191"/>
                        <a:pt x="13794" y="17628"/>
                      </a:cubicBezTo>
                      <a:cubicBezTo>
                        <a:pt x="14827" y="17632"/>
                        <a:pt x="16473" y="17638"/>
                        <a:pt x="16886" y="17640"/>
                      </a:cubicBezTo>
                      <a:cubicBezTo>
                        <a:pt x="16905" y="17260"/>
                        <a:pt x="16929" y="16879"/>
                        <a:pt x="16949" y="16499"/>
                      </a:cubicBezTo>
                      <a:cubicBezTo>
                        <a:pt x="16950" y="16464"/>
                        <a:pt x="16947" y="16430"/>
                        <a:pt x="16949" y="16395"/>
                      </a:cubicBezTo>
                      <a:cubicBezTo>
                        <a:pt x="16988" y="16360"/>
                        <a:pt x="16958" y="16348"/>
                        <a:pt x="16847" y="16358"/>
                      </a:cubicBezTo>
                      <a:cubicBezTo>
                        <a:pt x="16710" y="16357"/>
                        <a:pt x="16567" y="16354"/>
                        <a:pt x="16431" y="16352"/>
                      </a:cubicBezTo>
                      <a:cubicBezTo>
                        <a:pt x="16144" y="16348"/>
                        <a:pt x="15861" y="16345"/>
                        <a:pt x="15576" y="16341"/>
                      </a:cubicBezTo>
                      <a:cubicBezTo>
                        <a:pt x="15014" y="16334"/>
                        <a:pt x="14450" y="16326"/>
                        <a:pt x="13889" y="16319"/>
                      </a:cubicBezTo>
                      <a:close/>
                      <a:moveTo>
                        <a:pt x="18330" y="16406"/>
                      </a:moveTo>
                      <a:cubicBezTo>
                        <a:pt x="18313" y="16828"/>
                        <a:pt x="18292" y="17252"/>
                        <a:pt x="18275" y="17675"/>
                      </a:cubicBezTo>
                      <a:cubicBezTo>
                        <a:pt x="19307" y="17679"/>
                        <a:pt x="20962" y="17685"/>
                        <a:pt x="21374" y="17686"/>
                      </a:cubicBezTo>
                      <a:cubicBezTo>
                        <a:pt x="21378" y="17318"/>
                        <a:pt x="21386" y="16950"/>
                        <a:pt x="21390" y="16582"/>
                      </a:cubicBezTo>
                      <a:cubicBezTo>
                        <a:pt x="21390" y="16548"/>
                        <a:pt x="21390" y="16515"/>
                        <a:pt x="21390" y="16482"/>
                      </a:cubicBezTo>
                      <a:cubicBezTo>
                        <a:pt x="21427" y="16447"/>
                        <a:pt x="21391" y="16435"/>
                        <a:pt x="21280" y="16445"/>
                      </a:cubicBezTo>
                      <a:cubicBezTo>
                        <a:pt x="21144" y="16443"/>
                        <a:pt x="21009" y="16443"/>
                        <a:pt x="20872" y="16441"/>
                      </a:cubicBezTo>
                      <a:cubicBezTo>
                        <a:pt x="20586" y="16437"/>
                        <a:pt x="20294" y="16432"/>
                        <a:pt x="20009" y="16428"/>
                      </a:cubicBezTo>
                      <a:cubicBezTo>
                        <a:pt x="19448" y="16421"/>
                        <a:pt x="18891" y="16413"/>
                        <a:pt x="18330" y="16406"/>
                      </a:cubicBezTo>
                      <a:close/>
                      <a:moveTo>
                        <a:pt x="808" y="18160"/>
                      </a:moveTo>
                      <a:cubicBezTo>
                        <a:pt x="771" y="18162"/>
                        <a:pt x="750" y="18172"/>
                        <a:pt x="745" y="18199"/>
                      </a:cubicBezTo>
                      <a:cubicBezTo>
                        <a:pt x="742" y="18222"/>
                        <a:pt x="742" y="18244"/>
                        <a:pt x="738" y="18268"/>
                      </a:cubicBezTo>
                      <a:cubicBezTo>
                        <a:pt x="730" y="18311"/>
                        <a:pt x="722" y="18354"/>
                        <a:pt x="714" y="18398"/>
                      </a:cubicBezTo>
                      <a:cubicBezTo>
                        <a:pt x="641" y="18798"/>
                        <a:pt x="566" y="19197"/>
                        <a:pt x="494" y="19597"/>
                      </a:cubicBezTo>
                      <a:cubicBezTo>
                        <a:pt x="1545" y="19591"/>
                        <a:pt x="3229" y="19581"/>
                        <a:pt x="3649" y="19579"/>
                      </a:cubicBezTo>
                      <a:cubicBezTo>
                        <a:pt x="3723" y="19110"/>
                        <a:pt x="3794" y="18641"/>
                        <a:pt x="3868" y="18172"/>
                      </a:cubicBezTo>
                      <a:cubicBezTo>
                        <a:pt x="3227" y="18170"/>
                        <a:pt x="2586" y="18168"/>
                        <a:pt x="1946" y="18166"/>
                      </a:cubicBezTo>
                      <a:cubicBezTo>
                        <a:pt x="1622" y="18165"/>
                        <a:pt x="1297" y="18165"/>
                        <a:pt x="973" y="18164"/>
                      </a:cubicBezTo>
                      <a:cubicBezTo>
                        <a:pt x="899" y="18164"/>
                        <a:pt x="845" y="18158"/>
                        <a:pt x="808" y="18160"/>
                      </a:cubicBezTo>
                      <a:close/>
                      <a:moveTo>
                        <a:pt x="5077" y="18160"/>
                      </a:moveTo>
                      <a:cubicBezTo>
                        <a:pt x="5040" y="18162"/>
                        <a:pt x="5018" y="18172"/>
                        <a:pt x="5014" y="18199"/>
                      </a:cubicBezTo>
                      <a:cubicBezTo>
                        <a:pt x="5011" y="18221"/>
                        <a:pt x="5010" y="18243"/>
                        <a:pt x="5006" y="18265"/>
                      </a:cubicBezTo>
                      <a:cubicBezTo>
                        <a:pt x="5000" y="18308"/>
                        <a:pt x="4997" y="18350"/>
                        <a:pt x="4990" y="18392"/>
                      </a:cubicBezTo>
                      <a:cubicBezTo>
                        <a:pt x="4933" y="18781"/>
                        <a:pt x="4876" y="19169"/>
                        <a:pt x="4818" y="19558"/>
                      </a:cubicBezTo>
                      <a:cubicBezTo>
                        <a:pt x="5868" y="19548"/>
                        <a:pt x="7544" y="19531"/>
                        <a:pt x="7964" y="19527"/>
                      </a:cubicBezTo>
                      <a:cubicBezTo>
                        <a:pt x="8021" y="19072"/>
                        <a:pt x="8081" y="18618"/>
                        <a:pt x="8137" y="18164"/>
                      </a:cubicBezTo>
                      <a:cubicBezTo>
                        <a:pt x="7496" y="18164"/>
                        <a:pt x="6855" y="18164"/>
                        <a:pt x="6215" y="18164"/>
                      </a:cubicBezTo>
                      <a:cubicBezTo>
                        <a:pt x="5891" y="18164"/>
                        <a:pt x="5565" y="18164"/>
                        <a:pt x="5242" y="18164"/>
                      </a:cubicBezTo>
                      <a:cubicBezTo>
                        <a:pt x="5169" y="18164"/>
                        <a:pt x="5114" y="18158"/>
                        <a:pt x="5077" y="18160"/>
                      </a:cubicBezTo>
                      <a:close/>
                      <a:moveTo>
                        <a:pt x="12570" y="18160"/>
                      </a:moveTo>
                      <a:cubicBezTo>
                        <a:pt x="11929" y="18160"/>
                        <a:pt x="11289" y="18162"/>
                        <a:pt x="10648" y="18162"/>
                      </a:cubicBezTo>
                      <a:cubicBezTo>
                        <a:pt x="10360" y="18162"/>
                        <a:pt x="10073" y="18162"/>
                        <a:pt x="9785" y="18162"/>
                      </a:cubicBezTo>
                      <a:cubicBezTo>
                        <a:pt x="9676" y="18162"/>
                        <a:pt x="9563" y="18162"/>
                        <a:pt x="9455" y="18162"/>
                      </a:cubicBezTo>
                      <a:cubicBezTo>
                        <a:pt x="9452" y="18185"/>
                        <a:pt x="9450" y="18209"/>
                        <a:pt x="9447" y="18232"/>
                      </a:cubicBezTo>
                      <a:cubicBezTo>
                        <a:pt x="9442" y="18277"/>
                        <a:pt x="9437" y="18320"/>
                        <a:pt x="9432" y="18365"/>
                      </a:cubicBezTo>
                      <a:cubicBezTo>
                        <a:pt x="9389" y="18748"/>
                        <a:pt x="9350" y="19129"/>
                        <a:pt x="9306" y="19512"/>
                      </a:cubicBezTo>
                      <a:cubicBezTo>
                        <a:pt x="10357" y="19503"/>
                        <a:pt x="12032" y="19488"/>
                        <a:pt x="12453" y="19483"/>
                      </a:cubicBezTo>
                      <a:cubicBezTo>
                        <a:pt x="12491" y="19043"/>
                        <a:pt x="12532" y="18601"/>
                        <a:pt x="12570" y="18160"/>
                      </a:cubicBezTo>
                      <a:close/>
                      <a:moveTo>
                        <a:pt x="13896" y="18160"/>
                      </a:moveTo>
                      <a:cubicBezTo>
                        <a:pt x="13895" y="18182"/>
                        <a:pt x="13891" y="18205"/>
                        <a:pt x="13889" y="18228"/>
                      </a:cubicBezTo>
                      <a:cubicBezTo>
                        <a:pt x="13885" y="18271"/>
                        <a:pt x="13884" y="18314"/>
                        <a:pt x="13881" y="18357"/>
                      </a:cubicBezTo>
                      <a:cubicBezTo>
                        <a:pt x="13851" y="18728"/>
                        <a:pt x="13824" y="19100"/>
                        <a:pt x="13794" y="19471"/>
                      </a:cubicBezTo>
                      <a:cubicBezTo>
                        <a:pt x="14844" y="19461"/>
                        <a:pt x="16521" y="19444"/>
                        <a:pt x="16941" y="19440"/>
                      </a:cubicBezTo>
                      <a:cubicBezTo>
                        <a:pt x="16963" y="19013"/>
                        <a:pt x="16983" y="18586"/>
                        <a:pt x="17004" y="18160"/>
                      </a:cubicBezTo>
                      <a:cubicBezTo>
                        <a:pt x="16363" y="18160"/>
                        <a:pt x="15722" y="18160"/>
                        <a:pt x="15081" y="18160"/>
                      </a:cubicBezTo>
                      <a:cubicBezTo>
                        <a:pt x="14793" y="18160"/>
                        <a:pt x="14507" y="18160"/>
                        <a:pt x="14218" y="18160"/>
                      </a:cubicBezTo>
                      <a:cubicBezTo>
                        <a:pt x="14109" y="18160"/>
                        <a:pt x="14005" y="18160"/>
                        <a:pt x="13896" y="18160"/>
                      </a:cubicBezTo>
                      <a:close/>
                      <a:moveTo>
                        <a:pt x="21272" y="18160"/>
                      </a:moveTo>
                      <a:cubicBezTo>
                        <a:pt x="20667" y="18160"/>
                        <a:pt x="20065" y="18162"/>
                        <a:pt x="19460" y="18162"/>
                      </a:cubicBezTo>
                      <a:cubicBezTo>
                        <a:pt x="19170" y="18162"/>
                        <a:pt x="18878" y="18162"/>
                        <a:pt x="18589" y="18162"/>
                      </a:cubicBezTo>
                      <a:cubicBezTo>
                        <a:pt x="18446" y="18162"/>
                        <a:pt x="18307" y="18162"/>
                        <a:pt x="18165" y="18162"/>
                      </a:cubicBezTo>
                      <a:cubicBezTo>
                        <a:pt x="18163" y="18208"/>
                        <a:pt x="18159" y="18252"/>
                        <a:pt x="18157" y="18299"/>
                      </a:cubicBezTo>
                      <a:cubicBezTo>
                        <a:pt x="18142" y="18675"/>
                        <a:pt x="18125" y="19053"/>
                        <a:pt x="18110" y="19429"/>
                      </a:cubicBezTo>
                      <a:cubicBezTo>
                        <a:pt x="19160" y="19420"/>
                        <a:pt x="20845" y="19405"/>
                        <a:pt x="21265" y="19400"/>
                      </a:cubicBezTo>
                      <a:cubicBezTo>
                        <a:pt x="21269" y="18988"/>
                        <a:pt x="21268" y="18573"/>
                        <a:pt x="21272" y="18160"/>
                      </a:cubicBezTo>
                      <a:close/>
                      <a:moveTo>
                        <a:pt x="21327" y="19914"/>
                      </a:moveTo>
                      <a:cubicBezTo>
                        <a:pt x="20747" y="19922"/>
                        <a:pt x="20165" y="19929"/>
                        <a:pt x="19585" y="19937"/>
                      </a:cubicBezTo>
                      <a:cubicBezTo>
                        <a:pt x="19305" y="19941"/>
                        <a:pt x="19025" y="19945"/>
                        <a:pt x="18746" y="19949"/>
                      </a:cubicBezTo>
                      <a:cubicBezTo>
                        <a:pt x="18585" y="19951"/>
                        <a:pt x="18427" y="19954"/>
                        <a:pt x="18267" y="19956"/>
                      </a:cubicBezTo>
                      <a:cubicBezTo>
                        <a:pt x="18092" y="19958"/>
                        <a:pt x="18159" y="20013"/>
                        <a:pt x="18157" y="20061"/>
                      </a:cubicBezTo>
                      <a:cubicBezTo>
                        <a:pt x="18143" y="20449"/>
                        <a:pt x="18125" y="20838"/>
                        <a:pt x="18110" y="21225"/>
                      </a:cubicBezTo>
                      <a:cubicBezTo>
                        <a:pt x="19177" y="21202"/>
                        <a:pt x="20885" y="21164"/>
                        <a:pt x="21312" y="21155"/>
                      </a:cubicBezTo>
                      <a:cubicBezTo>
                        <a:pt x="21316" y="20741"/>
                        <a:pt x="21323" y="20327"/>
                        <a:pt x="21327" y="19914"/>
                      </a:cubicBezTo>
                      <a:close/>
                      <a:moveTo>
                        <a:pt x="16894" y="19960"/>
                      </a:moveTo>
                      <a:cubicBezTo>
                        <a:pt x="16278" y="19967"/>
                        <a:pt x="15658" y="19974"/>
                        <a:pt x="15042" y="19982"/>
                      </a:cubicBezTo>
                      <a:cubicBezTo>
                        <a:pt x="14737" y="19987"/>
                        <a:pt x="14430" y="19991"/>
                        <a:pt x="14124" y="19995"/>
                      </a:cubicBezTo>
                      <a:cubicBezTo>
                        <a:pt x="14026" y="19996"/>
                        <a:pt x="13933" y="19998"/>
                        <a:pt x="13834" y="19999"/>
                      </a:cubicBezTo>
                      <a:cubicBezTo>
                        <a:pt x="13729" y="19989"/>
                        <a:pt x="13691" y="20001"/>
                        <a:pt x="13724" y="20034"/>
                      </a:cubicBezTo>
                      <a:cubicBezTo>
                        <a:pt x="13721" y="20078"/>
                        <a:pt x="13719" y="20123"/>
                        <a:pt x="13716" y="20167"/>
                      </a:cubicBezTo>
                      <a:cubicBezTo>
                        <a:pt x="13687" y="20548"/>
                        <a:pt x="13652" y="20929"/>
                        <a:pt x="13622" y="21310"/>
                      </a:cubicBezTo>
                      <a:cubicBezTo>
                        <a:pt x="14689" y="21286"/>
                        <a:pt x="16396" y="21249"/>
                        <a:pt x="16823" y="21240"/>
                      </a:cubicBezTo>
                      <a:cubicBezTo>
                        <a:pt x="16845" y="20813"/>
                        <a:pt x="16872" y="20386"/>
                        <a:pt x="16894" y="19960"/>
                      </a:cubicBezTo>
                      <a:close/>
                      <a:moveTo>
                        <a:pt x="12461" y="20047"/>
                      </a:moveTo>
                      <a:cubicBezTo>
                        <a:pt x="11845" y="20054"/>
                        <a:pt x="11225" y="20063"/>
                        <a:pt x="10609" y="20071"/>
                      </a:cubicBezTo>
                      <a:cubicBezTo>
                        <a:pt x="10302" y="20076"/>
                        <a:pt x="9997" y="20080"/>
                        <a:pt x="9691" y="20084"/>
                      </a:cubicBezTo>
                      <a:cubicBezTo>
                        <a:pt x="9592" y="20085"/>
                        <a:pt x="9492" y="20085"/>
                        <a:pt x="9392" y="20086"/>
                      </a:cubicBezTo>
                      <a:cubicBezTo>
                        <a:pt x="9287" y="20077"/>
                        <a:pt x="9257" y="20089"/>
                        <a:pt x="9290" y="20123"/>
                      </a:cubicBezTo>
                      <a:cubicBezTo>
                        <a:pt x="9285" y="20169"/>
                        <a:pt x="9280" y="20214"/>
                        <a:pt x="9275" y="20260"/>
                      </a:cubicBezTo>
                      <a:cubicBezTo>
                        <a:pt x="9230" y="20653"/>
                        <a:pt x="9179" y="21047"/>
                        <a:pt x="9134" y="21441"/>
                      </a:cubicBezTo>
                      <a:cubicBezTo>
                        <a:pt x="10201" y="21416"/>
                        <a:pt x="11916" y="21377"/>
                        <a:pt x="12343" y="21368"/>
                      </a:cubicBezTo>
                      <a:cubicBezTo>
                        <a:pt x="12382" y="20927"/>
                        <a:pt x="12421" y="20487"/>
                        <a:pt x="12461" y="20047"/>
                      </a:cubicBezTo>
                      <a:close/>
                      <a:moveTo>
                        <a:pt x="8019" y="20090"/>
                      </a:moveTo>
                      <a:cubicBezTo>
                        <a:pt x="7368" y="20099"/>
                        <a:pt x="6717" y="20108"/>
                        <a:pt x="6065" y="20117"/>
                      </a:cubicBezTo>
                      <a:cubicBezTo>
                        <a:pt x="5763" y="20121"/>
                        <a:pt x="5465" y="20124"/>
                        <a:pt x="5163" y="20127"/>
                      </a:cubicBezTo>
                      <a:cubicBezTo>
                        <a:pt x="5062" y="20129"/>
                        <a:pt x="4958" y="20132"/>
                        <a:pt x="4857" y="20134"/>
                      </a:cubicBezTo>
                      <a:cubicBezTo>
                        <a:pt x="4854" y="20156"/>
                        <a:pt x="4853" y="20178"/>
                        <a:pt x="4849" y="20200"/>
                      </a:cubicBezTo>
                      <a:cubicBezTo>
                        <a:pt x="4843" y="20243"/>
                        <a:pt x="4833" y="20286"/>
                        <a:pt x="4826" y="20328"/>
                      </a:cubicBezTo>
                      <a:cubicBezTo>
                        <a:pt x="4767" y="20728"/>
                        <a:pt x="4712" y="21127"/>
                        <a:pt x="4653" y="21525"/>
                      </a:cubicBezTo>
                      <a:cubicBezTo>
                        <a:pt x="5720" y="21501"/>
                        <a:pt x="7428" y="21464"/>
                        <a:pt x="7855" y="21455"/>
                      </a:cubicBezTo>
                      <a:cubicBezTo>
                        <a:pt x="7911" y="21000"/>
                        <a:pt x="7963" y="20544"/>
                        <a:pt x="8019" y="20090"/>
                      </a:cubicBezTo>
                      <a:close/>
                      <a:moveTo>
                        <a:pt x="3421" y="20134"/>
                      </a:moveTo>
                      <a:cubicBezTo>
                        <a:pt x="2769" y="20139"/>
                        <a:pt x="2119" y="20145"/>
                        <a:pt x="1467" y="20152"/>
                      </a:cubicBezTo>
                      <a:cubicBezTo>
                        <a:pt x="1165" y="20155"/>
                        <a:pt x="859" y="20160"/>
                        <a:pt x="557" y="20163"/>
                      </a:cubicBezTo>
                      <a:cubicBezTo>
                        <a:pt x="456" y="20163"/>
                        <a:pt x="360" y="20164"/>
                        <a:pt x="259" y="20165"/>
                      </a:cubicBezTo>
                      <a:cubicBezTo>
                        <a:pt x="255" y="20188"/>
                        <a:pt x="248" y="20212"/>
                        <a:pt x="243" y="20235"/>
                      </a:cubicBezTo>
                      <a:cubicBezTo>
                        <a:pt x="236" y="20279"/>
                        <a:pt x="227" y="20323"/>
                        <a:pt x="220" y="20368"/>
                      </a:cubicBezTo>
                      <a:cubicBezTo>
                        <a:pt x="145" y="20778"/>
                        <a:pt x="74" y="21189"/>
                        <a:pt x="0" y="21600"/>
                      </a:cubicBezTo>
                      <a:cubicBezTo>
                        <a:pt x="1069" y="21580"/>
                        <a:pt x="2775" y="21548"/>
                        <a:pt x="3201" y="21540"/>
                      </a:cubicBezTo>
                      <a:cubicBezTo>
                        <a:pt x="3276" y="21071"/>
                        <a:pt x="3347" y="20602"/>
                        <a:pt x="3421" y="201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304792">
                    <a:defRPr sz="3000" b="0" spc="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/>
                </a:p>
              </p:txBody>
            </p:sp>
          </p:grpSp>
          <p:grpSp>
            <p:nvGrpSpPr>
              <p:cNvPr id="92" name="ïṥ1iḓé">
                <a:extLst>
                  <a:ext uri="{FF2B5EF4-FFF2-40B4-BE49-F238E27FC236}">
                    <a16:creationId xmlns:a16="http://schemas.microsoft.com/office/drawing/2014/main" xmlns="" id="{CE681C84-EF97-4F42-921A-B461A36086DD}"/>
                  </a:ext>
                </a:extLst>
              </p:cNvPr>
              <p:cNvGrpSpPr/>
              <p:nvPr/>
            </p:nvGrpSpPr>
            <p:grpSpPr>
              <a:xfrm>
                <a:off x="5009908" y="3755929"/>
                <a:ext cx="1846558" cy="2390871"/>
                <a:chOff x="5009908" y="3755929"/>
                <a:chExt cx="1846558" cy="2390871"/>
              </a:xfrm>
            </p:grpSpPr>
            <p:sp>
              <p:nvSpPr>
                <p:cNvPr id="93" name="íş1iďê">
                  <a:extLst>
                    <a:ext uri="{FF2B5EF4-FFF2-40B4-BE49-F238E27FC236}">
                      <a16:creationId xmlns:a16="http://schemas.microsoft.com/office/drawing/2014/main" xmlns="" id="{0FDFE000-5CC3-4103-A3D3-6BEB2C4B72ED}"/>
                    </a:ext>
                  </a:extLst>
                </p:cNvPr>
                <p:cNvSpPr/>
                <p:nvPr/>
              </p:nvSpPr>
              <p:spPr>
                <a:xfrm>
                  <a:off x="5899836" y="3755929"/>
                  <a:ext cx="956630" cy="239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8024" y="3307"/>
                      </a:lnTo>
                      <a:lnTo>
                        <a:pt x="21552" y="20298"/>
                      </a:lnTo>
                      <a:lnTo>
                        <a:pt x="21600" y="20613"/>
                      </a:lnTo>
                      <a:lnTo>
                        <a:pt x="1025" y="21600"/>
                      </a:lnTo>
                      <a:lnTo>
                        <a:pt x="1025" y="21600"/>
                      </a:lnTo>
                      <a:lnTo>
                        <a:pt x="1025" y="21586"/>
                      </a:lnTo>
                      <a:lnTo>
                        <a:pt x="24" y="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defRPr sz="3200" b="0" spc="0">
                      <a:solidFill>
                        <a:srgbClr val="FFFFFF"/>
                      </a:solidFill>
                    </a:defRPr>
                  </a:pPr>
                  <a:endParaRPr sz="4267"/>
                </a:p>
              </p:txBody>
            </p:sp>
            <p:sp>
              <p:nvSpPr>
                <p:cNvPr id="94" name="iṡlïḋé">
                  <a:extLst>
                    <a:ext uri="{FF2B5EF4-FFF2-40B4-BE49-F238E27FC236}">
                      <a16:creationId xmlns:a16="http://schemas.microsoft.com/office/drawing/2014/main" xmlns="" id="{0C6C30EC-35C9-45E1-B177-12A037320F8F}"/>
                    </a:ext>
                  </a:extLst>
                </p:cNvPr>
                <p:cNvSpPr/>
                <p:nvPr/>
              </p:nvSpPr>
              <p:spPr>
                <a:xfrm>
                  <a:off x="5009908" y="3755929"/>
                  <a:ext cx="939899" cy="2389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56" y="0"/>
                      </a:moveTo>
                      <a:lnTo>
                        <a:pt x="20581" y="5"/>
                      </a:lnTo>
                      <a:lnTo>
                        <a:pt x="21600" y="21600"/>
                      </a:lnTo>
                      <a:lnTo>
                        <a:pt x="25" y="20548"/>
                      </a:lnTo>
                      <a:lnTo>
                        <a:pt x="0" y="20548"/>
                      </a:lnTo>
                      <a:lnTo>
                        <a:pt x="12" y="20292"/>
                      </a:lnTo>
                      <a:lnTo>
                        <a:pt x="2025" y="3540"/>
                      </a:lnTo>
                      <a:lnTo>
                        <a:pt x="19811" y="138"/>
                      </a:lnTo>
                      <a:lnTo>
                        <a:pt x="2055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20" tIns="60960" rIns="121920" bIns="60960" numCol="1" anchor="ctr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defRPr sz="3200" b="0" spc="0">
                      <a:solidFill>
                        <a:srgbClr val="FFFFFF"/>
                      </a:solidFill>
                    </a:defRPr>
                  </a:pPr>
                  <a:endParaRPr sz="4267"/>
                </a:p>
              </p:txBody>
            </p:sp>
            <p:grpSp>
              <p:nvGrpSpPr>
                <p:cNvPr id="95" name="ísḷîḓe">
                  <a:extLst>
                    <a:ext uri="{FF2B5EF4-FFF2-40B4-BE49-F238E27FC236}">
                      <a16:creationId xmlns:a16="http://schemas.microsoft.com/office/drawing/2014/main" xmlns="" id="{BA100C52-B395-4878-BF6C-46FA5992E446}"/>
                    </a:ext>
                  </a:extLst>
                </p:cNvPr>
                <p:cNvGrpSpPr/>
                <p:nvPr/>
              </p:nvGrpSpPr>
              <p:grpSpPr>
                <a:xfrm>
                  <a:off x="5119509" y="3893331"/>
                  <a:ext cx="1671955" cy="2137532"/>
                  <a:chOff x="5119509" y="3893331"/>
                  <a:chExt cx="1671955" cy="2137532"/>
                </a:xfrm>
              </p:grpSpPr>
              <p:sp>
                <p:nvSpPr>
                  <p:cNvPr id="96" name="îṩľíḍè">
                    <a:extLst>
                      <a:ext uri="{FF2B5EF4-FFF2-40B4-BE49-F238E27FC236}">
                        <a16:creationId xmlns:a16="http://schemas.microsoft.com/office/drawing/2014/main" xmlns="" id="{AF2B7129-F50A-417A-84E4-BFA4B2A45842}"/>
                      </a:ext>
                    </a:extLst>
                  </p:cNvPr>
                  <p:cNvSpPr/>
                  <p:nvPr/>
                </p:nvSpPr>
                <p:spPr>
                  <a:xfrm>
                    <a:off x="5750311" y="3899577"/>
                    <a:ext cx="131036" cy="21312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92" h="21600" extrusionOk="0">
                        <a:moveTo>
                          <a:pt x="6204" y="21505"/>
                        </a:moveTo>
                        <a:cubicBezTo>
                          <a:pt x="4919" y="21497"/>
                          <a:pt x="3627" y="21489"/>
                          <a:pt x="2338" y="21481"/>
                        </a:cubicBezTo>
                        <a:cubicBezTo>
                          <a:pt x="2329" y="21396"/>
                          <a:pt x="2319" y="21310"/>
                          <a:pt x="2311" y="21224"/>
                        </a:cubicBezTo>
                        <a:cubicBezTo>
                          <a:pt x="2288" y="21041"/>
                          <a:pt x="2272" y="20859"/>
                          <a:pt x="2249" y="20676"/>
                        </a:cubicBezTo>
                        <a:cubicBezTo>
                          <a:pt x="2168" y="19971"/>
                          <a:pt x="2095" y="19267"/>
                          <a:pt x="2015" y="18562"/>
                        </a:cubicBezTo>
                        <a:cubicBezTo>
                          <a:pt x="1866" y="17166"/>
                          <a:pt x="1707" y="15771"/>
                          <a:pt x="1547" y="14376"/>
                        </a:cubicBezTo>
                        <a:cubicBezTo>
                          <a:pt x="1227" y="11626"/>
                          <a:pt x="923" y="8875"/>
                          <a:pt x="627" y="6125"/>
                        </a:cubicBezTo>
                        <a:cubicBezTo>
                          <a:pt x="500" y="4976"/>
                          <a:pt x="369" y="3827"/>
                          <a:pt x="238" y="2678"/>
                        </a:cubicBezTo>
                        <a:cubicBezTo>
                          <a:pt x="172" y="2098"/>
                          <a:pt x="107" y="1518"/>
                          <a:pt x="42" y="938"/>
                        </a:cubicBezTo>
                        <a:cubicBezTo>
                          <a:pt x="29" y="795"/>
                          <a:pt x="15" y="653"/>
                          <a:pt x="0" y="511"/>
                        </a:cubicBezTo>
                        <a:cubicBezTo>
                          <a:pt x="-8" y="441"/>
                          <a:pt x="1336" y="430"/>
                          <a:pt x="2294" y="404"/>
                        </a:cubicBezTo>
                        <a:cubicBezTo>
                          <a:pt x="3314" y="375"/>
                          <a:pt x="4330" y="347"/>
                          <a:pt x="5347" y="318"/>
                        </a:cubicBezTo>
                        <a:cubicBezTo>
                          <a:pt x="9148" y="212"/>
                          <a:pt x="12948" y="106"/>
                          <a:pt x="16747" y="0"/>
                        </a:cubicBezTo>
                        <a:cubicBezTo>
                          <a:pt x="17381" y="2812"/>
                          <a:pt x="18014" y="5624"/>
                          <a:pt x="18636" y="8436"/>
                        </a:cubicBezTo>
                        <a:cubicBezTo>
                          <a:pt x="19247" y="11190"/>
                          <a:pt x="19882" y="13944"/>
                          <a:pt x="20488" y="16698"/>
                        </a:cubicBezTo>
                        <a:cubicBezTo>
                          <a:pt x="20848" y="18332"/>
                          <a:pt x="21220" y="19966"/>
                          <a:pt x="21592" y="21600"/>
                        </a:cubicBezTo>
                        <a:cubicBezTo>
                          <a:pt x="19023" y="21584"/>
                          <a:pt x="11330" y="21537"/>
                          <a:pt x="6204" y="2150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20" tIns="60960" rIns="121920" bIns="60960" numCol="1" anchor="ctr">
                    <a:normAutofit/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defTabSz="304792">
                      <a:defRPr sz="3000" b="0" spc="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sz="4000"/>
                  </a:p>
                </p:txBody>
              </p:sp>
              <p:sp>
                <p:nvSpPr>
                  <p:cNvPr id="97" name="íṥlîḍe">
                    <a:extLst>
                      <a:ext uri="{FF2B5EF4-FFF2-40B4-BE49-F238E27FC236}">
                        <a16:creationId xmlns:a16="http://schemas.microsoft.com/office/drawing/2014/main" xmlns="" id="{34B79696-BF75-4F62-AEE5-75E1A6BDB799}"/>
                      </a:ext>
                    </a:extLst>
                  </p:cNvPr>
                  <p:cNvSpPr/>
                  <p:nvPr/>
                </p:nvSpPr>
                <p:spPr>
                  <a:xfrm>
                    <a:off x="5550454" y="3980770"/>
                    <a:ext cx="116844" cy="20244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339" y="21501"/>
                        </a:moveTo>
                        <a:cubicBezTo>
                          <a:pt x="2892" y="21492"/>
                          <a:pt x="1444" y="21484"/>
                          <a:pt x="0" y="21476"/>
                        </a:cubicBezTo>
                        <a:cubicBezTo>
                          <a:pt x="8" y="21385"/>
                          <a:pt x="19" y="21295"/>
                          <a:pt x="34" y="21205"/>
                        </a:cubicBezTo>
                        <a:cubicBezTo>
                          <a:pt x="56" y="21013"/>
                          <a:pt x="80" y="20820"/>
                          <a:pt x="101" y="20628"/>
                        </a:cubicBezTo>
                        <a:cubicBezTo>
                          <a:pt x="188" y="19889"/>
                          <a:pt x="282" y="19150"/>
                          <a:pt x="375" y="18412"/>
                        </a:cubicBezTo>
                        <a:cubicBezTo>
                          <a:pt x="558" y="16925"/>
                          <a:pt x="739" y="15438"/>
                          <a:pt x="912" y="13951"/>
                        </a:cubicBezTo>
                        <a:cubicBezTo>
                          <a:pt x="1250" y="11039"/>
                          <a:pt x="1626" y="8127"/>
                          <a:pt x="1972" y="5215"/>
                        </a:cubicBezTo>
                        <a:cubicBezTo>
                          <a:pt x="2093" y="4205"/>
                          <a:pt x="2207" y="3195"/>
                          <a:pt x="2338" y="2185"/>
                        </a:cubicBezTo>
                        <a:cubicBezTo>
                          <a:pt x="2404" y="1681"/>
                          <a:pt x="2460" y="1178"/>
                          <a:pt x="2523" y="674"/>
                        </a:cubicBezTo>
                        <a:cubicBezTo>
                          <a:pt x="2530" y="614"/>
                          <a:pt x="2540" y="553"/>
                          <a:pt x="2545" y="493"/>
                        </a:cubicBezTo>
                        <a:cubicBezTo>
                          <a:pt x="3407" y="471"/>
                          <a:pt x="4267" y="448"/>
                          <a:pt x="5127" y="425"/>
                        </a:cubicBezTo>
                        <a:cubicBezTo>
                          <a:pt x="6873" y="380"/>
                          <a:pt x="8624" y="334"/>
                          <a:pt x="10372" y="288"/>
                        </a:cubicBezTo>
                        <a:cubicBezTo>
                          <a:pt x="14027" y="192"/>
                          <a:pt x="17684" y="96"/>
                          <a:pt x="21342" y="0"/>
                        </a:cubicBezTo>
                        <a:cubicBezTo>
                          <a:pt x="21381" y="2943"/>
                          <a:pt x="21413" y="5887"/>
                          <a:pt x="21446" y="8830"/>
                        </a:cubicBezTo>
                        <a:cubicBezTo>
                          <a:pt x="21476" y="11729"/>
                          <a:pt x="21515" y="14627"/>
                          <a:pt x="21550" y="17525"/>
                        </a:cubicBezTo>
                        <a:cubicBezTo>
                          <a:pt x="21567" y="18884"/>
                          <a:pt x="21581" y="20242"/>
                          <a:pt x="21600" y="21600"/>
                        </a:cubicBezTo>
                        <a:cubicBezTo>
                          <a:pt x="18718" y="21583"/>
                          <a:pt x="10090" y="21534"/>
                          <a:pt x="4339" y="21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20" tIns="60960" rIns="121920" bIns="60960" numCol="1" anchor="ctr">
                    <a:normAutofit/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defTabSz="304792">
                      <a:defRPr sz="3000" b="0" spc="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sz="4000"/>
                  </a:p>
                </p:txBody>
              </p:sp>
              <p:sp>
                <p:nvSpPr>
                  <p:cNvPr id="98" name="íṥľîḓé">
                    <a:extLst>
                      <a:ext uri="{FF2B5EF4-FFF2-40B4-BE49-F238E27FC236}">
                        <a16:creationId xmlns:a16="http://schemas.microsoft.com/office/drawing/2014/main" xmlns="" id="{AEE723E9-8228-4750-8C0F-95BE5ABDE174}"/>
                      </a:ext>
                    </a:extLst>
                  </p:cNvPr>
                  <p:cNvSpPr/>
                  <p:nvPr/>
                </p:nvSpPr>
                <p:spPr>
                  <a:xfrm>
                    <a:off x="5331858" y="4068208"/>
                    <a:ext cx="143453" cy="19176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531" y="21495"/>
                        </a:moveTo>
                        <a:cubicBezTo>
                          <a:pt x="2355" y="21486"/>
                          <a:pt x="1180" y="21477"/>
                          <a:pt x="0" y="21468"/>
                        </a:cubicBezTo>
                        <a:cubicBezTo>
                          <a:pt x="27" y="21373"/>
                          <a:pt x="57" y="21278"/>
                          <a:pt x="85" y="21183"/>
                        </a:cubicBezTo>
                        <a:cubicBezTo>
                          <a:pt x="147" y="20980"/>
                          <a:pt x="208" y="20777"/>
                          <a:pt x="269" y="20575"/>
                        </a:cubicBezTo>
                        <a:cubicBezTo>
                          <a:pt x="499" y="19798"/>
                          <a:pt x="736" y="19021"/>
                          <a:pt x="969" y="18245"/>
                        </a:cubicBezTo>
                        <a:cubicBezTo>
                          <a:pt x="1440" y="16688"/>
                          <a:pt x="1901" y="15131"/>
                          <a:pt x="2368" y="13574"/>
                        </a:cubicBezTo>
                        <a:cubicBezTo>
                          <a:pt x="3292" y="10518"/>
                          <a:pt x="4194" y="7464"/>
                          <a:pt x="5121" y="4408"/>
                        </a:cubicBezTo>
                        <a:cubicBezTo>
                          <a:pt x="5388" y="3517"/>
                          <a:pt x="5657" y="2626"/>
                          <a:pt x="5924" y="1735"/>
                        </a:cubicBezTo>
                        <a:cubicBezTo>
                          <a:pt x="5986" y="1520"/>
                          <a:pt x="6051" y="1304"/>
                          <a:pt x="6117" y="1089"/>
                        </a:cubicBezTo>
                        <a:cubicBezTo>
                          <a:pt x="6148" y="979"/>
                          <a:pt x="6184" y="869"/>
                          <a:pt x="6216" y="758"/>
                        </a:cubicBezTo>
                        <a:cubicBezTo>
                          <a:pt x="6234" y="711"/>
                          <a:pt x="6246" y="663"/>
                          <a:pt x="6260" y="616"/>
                        </a:cubicBezTo>
                        <a:cubicBezTo>
                          <a:pt x="6289" y="524"/>
                          <a:pt x="6264" y="521"/>
                          <a:pt x="7373" y="484"/>
                        </a:cubicBezTo>
                        <a:cubicBezTo>
                          <a:pt x="12111" y="322"/>
                          <a:pt x="16856" y="161"/>
                          <a:pt x="21600" y="0"/>
                        </a:cubicBezTo>
                        <a:cubicBezTo>
                          <a:pt x="21018" y="3119"/>
                          <a:pt x="20441" y="6237"/>
                          <a:pt x="19861" y="9357"/>
                        </a:cubicBezTo>
                        <a:cubicBezTo>
                          <a:pt x="19290" y="12434"/>
                          <a:pt x="18722" y="15513"/>
                          <a:pt x="18154" y="18591"/>
                        </a:cubicBezTo>
                        <a:cubicBezTo>
                          <a:pt x="17967" y="19594"/>
                          <a:pt x="17781" y="20597"/>
                          <a:pt x="17593" y="21600"/>
                        </a:cubicBezTo>
                        <a:cubicBezTo>
                          <a:pt x="15246" y="21582"/>
                          <a:pt x="8217" y="21531"/>
                          <a:pt x="3531" y="2149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20" tIns="60960" rIns="121920" bIns="60960" numCol="1" anchor="ctr">
                    <a:normAutofit/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defTabSz="304792">
                      <a:defRPr sz="3000" b="0" spc="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sz="4000"/>
                  </a:p>
                </p:txBody>
              </p:sp>
              <p:sp>
                <p:nvSpPr>
                  <p:cNvPr id="99" name="íṣlîďe">
                    <a:extLst>
                      <a:ext uri="{FF2B5EF4-FFF2-40B4-BE49-F238E27FC236}">
                        <a16:creationId xmlns:a16="http://schemas.microsoft.com/office/drawing/2014/main" xmlns="" id="{94647B87-EFEB-4381-9B2A-A7B824240EFD}"/>
                      </a:ext>
                    </a:extLst>
                  </p:cNvPr>
                  <p:cNvSpPr/>
                  <p:nvPr/>
                </p:nvSpPr>
                <p:spPr>
                  <a:xfrm>
                    <a:off x="5119509" y="4155645"/>
                    <a:ext cx="171426" cy="18107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953" y="21489"/>
                        </a:moveTo>
                        <a:cubicBezTo>
                          <a:pt x="1966" y="21479"/>
                          <a:pt x="984" y="21470"/>
                          <a:pt x="0" y="21460"/>
                        </a:cubicBezTo>
                        <a:cubicBezTo>
                          <a:pt x="43" y="21359"/>
                          <a:pt x="85" y="21258"/>
                          <a:pt x="126" y="21159"/>
                        </a:cubicBezTo>
                        <a:cubicBezTo>
                          <a:pt x="217" y="20944"/>
                          <a:pt x="304" y="20729"/>
                          <a:pt x="398" y="20515"/>
                        </a:cubicBezTo>
                        <a:cubicBezTo>
                          <a:pt x="742" y="19697"/>
                          <a:pt x="1084" y="18878"/>
                          <a:pt x="1426" y="18060"/>
                        </a:cubicBezTo>
                        <a:cubicBezTo>
                          <a:pt x="2121" y="16410"/>
                          <a:pt x="2811" y="14759"/>
                          <a:pt x="3511" y="13109"/>
                        </a:cubicBezTo>
                        <a:cubicBezTo>
                          <a:pt x="4879" y="9864"/>
                          <a:pt x="6238" y="6619"/>
                          <a:pt x="7603" y="3374"/>
                        </a:cubicBezTo>
                        <a:cubicBezTo>
                          <a:pt x="7908" y="2650"/>
                          <a:pt x="8211" y="1926"/>
                          <a:pt x="8513" y="1201"/>
                        </a:cubicBezTo>
                        <a:cubicBezTo>
                          <a:pt x="8593" y="1018"/>
                          <a:pt x="8669" y="835"/>
                          <a:pt x="8747" y="652"/>
                        </a:cubicBezTo>
                        <a:cubicBezTo>
                          <a:pt x="8760" y="618"/>
                          <a:pt x="8776" y="585"/>
                          <a:pt x="8787" y="551"/>
                        </a:cubicBezTo>
                        <a:cubicBezTo>
                          <a:pt x="9235" y="532"/>
                          <a:pt x="9679" y="513"/>
                          <a:pt x="10127" y="493"/>
                        </a:cubicBezTo>
                        <a:cubicBezTo>
                          <a:pt x="10923" y="459"/>
                          <a:pt x="11718" y="425"/>
                          <a:pt x="12513" y="391"/>
                        </a:cubicBezTo>
                        <a:cubicBezTo>
                          <a:pt x="15540" y="260"/>
                          <a:pt x="18570" y="130"/>
                          <a:pt x="21600" y="0"/>
                        </a:cubicBezTo>
                        <a:cubicBezTo>
                          <a:pt x="20552" y="3282"/>
                          <a:pt x="19517" y="6564"/>
                          <a:pt x="18464" y="9846"/>
                        </a:cubicBezTo>
                        <a:cubicBezTo>
                          <a:pt x="17420" y="13100"/>
                          <a:pt x="16385" y="16354"/>
                          <a:pt x="15353" y="19609"/>
                        </a:cubicBezTo>
                        <a:cubicBezTo>
                          <a:pt x="15145" y="20272"/>
                          <a:pt x="14932" y="20936"/>
                          <a:pt x="14717" y="21600"/>
                        </a:cubicBezTo>
                        <a:cubicBezTo>
                          <a:pt x="12754" y="21581"/>
                          <a:pt x="6874" y="21525"/>
                          <a:pt x="2953" y="21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20" tIns="60960" rIns="121920" bIns="60960" numCol="1" anchor="ctr">
                    <a:normAutofit/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defTabSz="304792">
                      <a:defRPr sz="3000" b="0" spc="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sz="4000"/>
                  </a:p>
                </p:txBody>
              </p:sp>
              <p:sp>
                <p:nvSpPr>
                  <p:cNvPr id="100" name="íṩliḓé">
                    <a:extLst>
                      <a:ext uri="{FF2B5EF4-FFF2-40B4-BE49-F238E27FC236}">
                        <a16:creationId xmlns:a16="http://schemas.microsoft.com/office/drawing/2014/main" xmlns="" id="{F2835097-1A08-453F-8872-2D4553C7E7CB}"/>
                      </a:ext>
                    </a:extLst>
                  </p:cNvPr>
                  <p:cNvSpPr/>
                  <p:nvPr/>
                </p:nvSpPr>
                <p:spPr>
                  <a:xfrm>
                    <a:off x="6555992" y="4136908"/>
                    <a:ext cx="235472" cy="18355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201" y="21600"/>
                        </a:moveTo>
                        <a:cubicBezTo>
                          <a:pt x="9526" y="18366"/>
                          <a:pt x="7850" y="15132"/>
                          <a:pt x="6172" y="11897"/>
                        </a:cubicBezTo>
                        <a:cubicBezTo>
                          <a:pt x="4500" y="8679"/>
                          <a:pt x="2830" y="5461"/>
                          <a:pt x="1168" y="2242"/>
                        </a:cubicBezTo>
                        <a:cubicBezTo>
                          <a:pt x="782" y="1494"/>
                          <a:pt x="388" y="747"/>
                          <a:pt x="0" y="0"/>
                        </a:cubicBezTo>
                        <a:cubicBezTo>
                          <a:pt x="2550" y="140"/>
                          <a:pt x="5099" y="281"/>
                          <a:pt x="7643" y="422"/>
                        </a:cubicBezTo>
                        <a:cubicBezTo>
                          <a:pt x="8224" y="453"/>
                          <a:pt x="9181" y="473"/>
                          <a:pt x="9231" y="558"/>
                        </a:cubicBezTo>
                        <a:cubicBezTo>
                          <a:pt x="9289" y="659"/>
                          <a:pt x="9351" y="760"/>
                          <a:pt x="9412" y="861"/>
                        </a:cubicBezTo>
                        <a:cubicBezTo>
                          <a:pt x="9539" y="1075"/>
                          <a:pt x="9664" y="1289"/>
                          <a:pt x="9793" y="1504"/>
                        </a:cubicBezTo>
                        <a:cubicBezTo>
                          <a:pt x="10272" y="2308"/>
                          <a:pt x="10742" y="3113"/>
                          <a:pt x="11218" y="3917"/>
                        </a:cubicBezTo>
                        <a:cubicBezTo>
                          <a:pt x="12179" y="5539"/>
                          <a:pt x="13128" y="7161"/>
                          <a:pt x="14100" y="8784"/>
                        </a:cubicBezTo>
                        <a:cubicBezTo>
                          <a:pt x="16026" y="12005"/>
                          <a:pt x="17897" y="15226"/>
                          <a:pt x="19811" y="18446"/>
                        </a:cubicBezTo>
                        <a:cubicBezTo>
                          <a:pt x="20406" y="19454"/>
                          <a:pt x="21005" y="20463"/>
                          <a:pt x="21600" y="21471"/>
                        </a:cubicBezTo>
                        <a:cubicBezTo>
                          <a:pt x="20214" y="21488"/>
                          <a:pt x="14666" y="21557"/>
                          <a:pt x="11201" y="216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20" tIns="60960" rIns="121920" bIns="60960" numCol="1" anchor="ctr">
                    <a:normAutofit/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defTabSz="304792">
                      <a:defRPr sz="3000" b="0" spc="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sz="4000"/>
                  </a:p>
                </p:txBody>
              </p:sp>
              <p:sp>
                <p:nvSpPr>
                  <p:cNvPr id="101" name="íSḷïḓe">
                    <a:extLst>
                      <a:ext uri="{FF2B5EF4-FFF2-40B4-BE49-F238E27FC236}">
                        <a16:creationId xmlns:a16="http://schemas.microsoft.com/office/drawing/2014/main" xmlns="" id="{B94DEF1C-64F6-4D3C-8FDB-F8CC4FCD801C}"/>
                      </a:ext>
                    </a:extLst>
                  </p:cNvPr>
                  <p:cNvSpPr/>
                  <p:nvPr/>
                </p:nvSpPr>
                <p:spPr>
                  <a:xfrm>
                    <a:off x="6399852" y="4655291"/>
                    <a:ext cx="180897" cy="13333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047" y="15560"/>
                        </a:moveTo>
                        <a:cubicBezTo>
                          <a:pt x="17125" y="11138"/>
                          <a:pt x="15183" y="6717"/>
                          <a:pt x="13276" y="2296"/>
                        </a:cubicBezTo>
                        <a:cubicBezTo>
                          <a:pt x="12984" y="1614"/>
                          <a:pt x="12681" y="931"/>
                          <a:pt x="12384" y="249"/>
                        </a:cubicBezTo>
                        <a:lnTo>
                          <a:pt x="0" y="0"/>
                        </a:lnTo>
                        <a:cubicBezTo>
                          <a:pt x="1021" y="2739"/>
                          <a:pt x="2042" y="5477"/>
                          <a:pt x="3067" y="8216"/>
                        </a:cubicBezTo>
                        <a:cubicBezTo>
                          <a:pt x="4727" y="12677"/>
                          <a:pt x="6399" y="17138"/>
                          <a:pt x="8066" y="21600"/>
                        </a:cubicBezTo>
                        <a:cubicBezTo>
                          <a:pt x="12577" y="21540"/>
                          <a:pt x="19793" y="21446"/>
                          <a:pt x="21600" y="21423"/>
                        </a:cubicBezTo>
                        <a:cubicBezTo>
                          <a:pt x="20752" y="19468"/>
                          <a:pt x="19897" y="17514"/>
                          <a:pt x="19047" y="1556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20" tIns="60960" rIns="121920" bIns="60960" numCol="1" anchor="ctr">
                    <a:normAutofit/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defTabSz="304792">
                      <a:defRPr sz="3000" b="0" spc="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sz="4000"/>
                  </a:p>
                </p:txBody>
              </p:sp>
              <p:sp>
                <p:nvSpPr>
                  <p:cNvPr id="102" name="í$ḻîďè">
                    <a:extLst>
                      <a:ext uri="{FF2B5EF4-FFF2-40B4-BE49-F238E27FC236}">
                        <a16:creationId xmlns:a16="http://schemas.microsoft.com/office/drawing/2014/main" xmlns="" id="{C589F8A0-F80C-4A23-826D-6FD02D15C768}"/>
                      </a:ext>
                    </a:extLst>
                  </p:cNvPr>
                  <p:cNvSpPr/>
                  <p:nvPr/>
                </p:nvSpPr>
                <p:spPr>
                  <a:xfrm>
                    <a:off x="6206239" y="4630309"/>
                    <a:ext cx="163557" cy="13820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190" y="1438"/>
                        </a:moveTo>
                        <a:cubicBezTo>
                          <a:pt x="14040" y="1039"/>
                          <a:pt x="13895" y="640"/>
                          <a:pt x="13746" y="241"/>
                        </a:cubicBezTo>
                        <a:lnTo>
                          <a:pt x="0" y="0"/>
                        </a:lnTo>
                        <a:cubicBezTo>
                          <a:pt x="888" y="2887"/>
                          <a:pt x="1778" y="5773"/>
                          <a:pt x="2659" y="8660"/>
                        </a:cubicBezTo>
                        <a:cubicBezTo>
                          <a:pt x="3969" y="12973"/>
                          <a:pt x="5300" y="17287"/>
                          <a:pt x="6631" y="21600"/>
                        </a:cubicBezTo>
                        <a:cubicBezTo>
                          <a:pt x="11621" y="21543"/>
                          <a:pt x="19605" y="21451"/>
                          <a:pt x="21600" y="21428"/>
                        </a:cubicBezTo>
                        <a:cubicBezTo>
                          <a:pt x="20706" y="19020"/>
                          <a:pt x="19813" y="16611"/>
                          <a:pt x="18919" y="14202"/>
                        </a:cubicBezTo>
                        <a:cubicBezTo>
                          <a:pt x="17349" y="9948"/>
                          <a:pt x="15763" y="5692"/>
                          <a:pt x="14190" y="143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20" tIns="60960" rIns="121920" bIns="60960" numCol="1" anchor="ctr">
                    <a:normAutofit/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defTabSz="304792">
                      <a:defRPr sz="3000" b="0" spc="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sz="4000"/>
                  </a:p>
                </p:txBody>
              </p:sp>
              <p:sp>
                <p:nvSpPr>
                  <p:cNvPr id="103" name="ïṧļiḓè">
                    <a:extLst>
                      <a:ext uri="{FF2B5EF4-FFF2-40B4-BE49-F238E27FC236}">
                        <a16:creationId xmlns:a16="http://schemas.microsoft.com/office/drawing/2014/main" xmlns="" id="{C35D72C5-5116-45FC-9585-FE33C53CBF6A}"/>
                      </a:ext>
                    </a:extLst>
                  </p:cNvPr>
                  <p:cNvSpPr/>
                  <p:nvPr/>
                </p:nvSpPr>
                <p:spPr>
                  <a:xfrm>
                    <a:off x="6000135" y="3893331"/>
                    <a:ext cx="163222" cy="21352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6594" y="21600"/>
                        </a:moveTo>
                        <a:cubicBezTo>
                          <a:pt x="5746" y="18802"/>
                          <a:pt x="4882" y="16004"/>
                          <a:pt x="4036" y="13206"/>
                        </a:cubicBezTo>
                        <a:cubicBezTo>
                          <a:pt x="3196" y="10452"/>
                          <a:pt x="2363" y="7697"/>
                          <a:pt x="1508" y="4943"/>
                        </a:cubicBezTo>
                        <a:cubicBezTo>
                          <a:pt x="1004" y="3295"/>
                          <a:pt x="500" y="1648"/>
                          <a:pt x="0" y="0"/>
                        </a:cubicBezTo>
                        <a:cubicBezTo>
                          <a:pt x="3675" y="121"/>
                          <a:pt x="7351" y="242"/>
                          <a:pt x="11022" y="363"/>
                        </a:cubicBezTo>
                        <a:cubicBezTo>
                          <a:pt x="11855" y="390"/>
                          <a:pt x="13261" y="407"/>
                          <a:pt x="13289" y="480"/>
                        </a:cubicBezTo>
                        <a:cubicBezTo>
                          <a:pt x="13327" y="566"/>
                          <a:pt x="13357" y="652"/>
                          <a:pt x="13391" y="737"/>
                        </a:cubicBezTo>
                        <a:cubicBezTo>
                          <a:pt x="13463" y="920"/>
                          <a:pt x="13538" y="1103"/>
                          <a:pt x="13606" y="1286"/>
                        </a:cubicBezTo>
                        <a:cubicBezTo>
                          <a:pt x="13886" y="1978"/>
                          <a:pt x="14157" y="2670"/>
                          <a:pt x="14433" y="3362"/>
                        </a:cubicBezTo>
                        <a:cubicBezTo>
                          <a:pt x="14993" y="4760"/>
                          <a:pt x="15540" y="6157"/>
                          <a:pt x="16087" y="7555"/>
                        </a:cubicBezTo>
                        <a:cubicBezTo>
                          <a:pt x="17170" y="10311"/>
                          <a:pt x="18270" y="13066"/>
                          <a:pt x="19355" y="15822"/>
                        </a:cubicBezTo>
                        <a:cubicBezTo>
                          <a:pt x="20102" y="17710"/>
                          <a:pt x="20857" y="19600"/>
                          <a:pt x="21600" y="21489"/>
                        </a:cubicBezTo>
                        <a:cubicBezTo>
                          <a:pt x="19601" y="21504"/>
                          <a:pt x="11601" y="21563"/>
                          <a:pt x="6594" y="216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20" tIns="60960" rIns="121920" bIns="60960" numCol="1" anchor="ctr">
                    <a:normAutofit/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defTabSz="304792">
                      <a:defRPr sz="3000" b="0" spc="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sz="4000"/>
                  </a:p>
                </p:txBody>
              </p:sp>
            </p:grpSp>
          </p:grpSp>
        </p:grpSp>
      </p:grpSp>
      <p:sp>
        <p:nvSpPr>
          <p:cNvPr id="47" name="矩形 46"/>
          <p:cNvSpPr/>
          <p:nvPr/>
        </p:nvSpPr>
        <p:spPr>
          <a:xfrm>
            <a:off x="9929004" y="232913"/>
            <a:ext cx="2130724" cy="957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3432" y="207904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20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系统架构</a:t>
            </a:r>
            <a:endParaRPr kumimoji="1" lang="zh-CN" altLang="en-US" dirty="0"/>
          </a:p>
        </p:txBody>
      </p:sp>
      <p:pic>
        <p:nvPicPr>
          <p:cNvPr id="4" name="图片 3" descr="D:\项目\2019高空抛物\高空抛物系统架构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35" y="1505451"/>
            <a:ext cx="7032413" cy="42350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7784485" y="3123368"/>
            <a:ext cx="3814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前端设备选用不同的高清枪机，分别覆盖不同的楼层，摄像机通过局域网接入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。后端使用小区平台进行管理，可以无缝扩展门禁、对讲、停车场和报警等子系统，后端也可使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99430" y="712326"/>
            <a:ext cx="184730" cy="349833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2133" dirty="0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9620" y="501648"/>
            <a:ext cx="1757917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2400" spc="667" dirty="0">
                <a:solidFill>
                  <a:srgbClr val="FF0000"/>
                </a:solidFill>
              </a:rPr>
              <a:t>有线方案</a:t>
            </a:r>
          </a:p>
        </p:txBody>
      </p:sp>
      <p:sp>
        <p:nvSpPr>
          <p:cNvPr id="9" name="矩形 8"/>
          <p:cNvSpPr/>
          <p:nvPr/>
        </p:nvSpPr>
        <p:spPr>
          <a:xfrm>
            <a:off x="10049774" y="284672"/>
            <a:ext cx="1604513" cy="90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7334" y="207903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08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:\项目\2019高空抛物\高空抛物系统架构（无线）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3" y="1216813"/>
            <a:ext cx="6686051" cy="5137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系统架构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84485" y="3123368"/>
            <a:ext cx="3814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比传统的有线传输解决方案，使用无线网络实现数据传输具有不受地点约束，规划简明，安装容易，组网和扩容方便，维护成本低，覆盖面积大等特点。后端可使用小区平台或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Smart PSS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99430" y="712326"/>
            <a:ext cx="184730" cy="349833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2133" dirty="0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4677" y="579286"/>
            <a:ext cx="1757917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2400" spc="667" dirty="0">
                <a:solidFill>
                  <a:srgbClr val="FF0000"/>
                </a:solidFill>
              </a:rPr>
              <a:t>无线方案</a:t>
            </a:r>
          </a:p>
        </p:txBody>
      </p:sp>
      <p:sp>
        <p:nvSpPr>
          <p:cNvPr id="10" name="矩形 9"/>
          <p:cNvSpPr/>
          <p:nvPr/>
        </p:nvSpPr>
        <p:spPr>
          <a:xfrm>
            <a:off x="10067026" y="215660"/>
            <a:ext cx="1716657" cy="110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4368" y="147519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13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ísḷiḋè"/>
          <p:cNvSpPr/>
          <p:nvPr/>
        </p:nvSpPr>
        <p:spPr>
          <a:xfrm>
            <a:off x="2220768" y="4978486"/>
            <a:ext cx="9370873" cy="1257793"/>
          </a:xfrm>
          <a:prstGeom prst="roundRect">
            <a:avLst>
              <a:gd name="adj" fmla="val 4626"/>
            </a:avLst>
          </a:prstGeom>
          <a:solidFill>
            <a:schemeClr val="bg1"/>
          </a:solidFill>
          <a:ln w="3175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9108"/>
            <a:endParaRPr lang="zh-CN" altLang="en-US" sz="2667" b="1" dirty="0">
              <a:solidFill>
                <a:schemeClr val="bg1"/>
              </a:solidFill>
            </a:endParaRPr>
          </a:p>
        </p:txBody>
      </p:sp>
      <p:sp>
        <p:nvSpPr>
          <p:cNvPr id="4" name="íśḻíḋê"/>
          <p:cNvSpPr/>
          <p:nvPr/>
        </p:nvSpPr>
        <p:spPr>
          <a:xfrm>
            <a:off x="2220768" y="1489933"/>
            <a:ext cx="9370873" cy="1375532"/>
          </a:xfrm>
          <a:prstGeom prst="roundRect">
            <a:avLst>
              <a:gd name="adj" fmla="val 4626"/>
            </a:avLst>
          </a:prstGeom>
          <a:solidFill>
            <a:schemeClr val="bg1"/>
          </a:solidFill>
          <a:ln w="3175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9108"/>
            <a:endParaRPr lang="zh-CN" altLang="en-US" sz="2667" b="1" dirty="0">
              <a:solidFill>
                <a:schemeClr val="bg1"/>
              </a:solidFill>
            </a:endParaRPr>
          </a:p>
        </p:txBody>
      </p:sp>
      <p:sp>
        <p:nvSpPr>
          <p:cNvPr id="5" name="îṥľîḋè"/>
          <p:cNvSpPr/>
          <p:nvPr/>
        </p:nvSpPr>
        <p:spPr>
          <a:xfrm>
            <a:off x="2350851" y="1612201"/>
            <a:ext cx="2334827" cy="1013257"/>
          </a:xfrm>
          <a:prstGeom prst="roundRect">
            <a:avLst>
              <a:gd name="adj" fmla="val 4937"/>
            </a:avLst>
          </a:prstGeom>
          <a:blipFill>
            <a:blip r:embed="rId2" cstate="print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anchor="ctr">
            <a:normAutofit/>
          </a:bodyPr>
          <a:lstStyle/>
          <a:p>
            <a:pPr algn="ctr" defTabSz="1219139"/>
            <a:endParaRPr lang="zh-CN" altLang="en-US" sz="2400" dirty="0"/>
          </a:p>
        </p:txBody>
      </p:sp>
      <p:sp>
        <p:nvSpPr>
          <p:cNvPr id="6" name="îšľídé"/>
          <p:cNvSpPr/>
          <p:nvPr/>
        </p:nvSpPr>
        <p:spPr>
          <a:xfrm>
            <a:off x="720441" y="1767023"/>
            <a:ext cx="1376039" cy="715639"/>
          </a:xfrm>
          <a:prstGeom prst="roundRect">
            <a:avLst>
              <a:gd name="adj" fmla="val 6471"/>
            </a:avLst>
          </a:prstGeom>
          <a:solidFill>
            <a:schemeClr val="accent1"/>
          </a:solidFill>
          <a:ln w="381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9108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高楼层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1219108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14~30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层）</a:t>
            </a:r>
          </a:p>
        </p:txBody>
      </p:sp>
      <p:sp>
        <p:nvSpPr>
          <p:cNvPr id="44" name="ïṧ1íḋ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5065821" y="1606501"/>
            <a:ext cx="6137888" cy="512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20" tIns="60960" rIns="121920" bIns="6096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追求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可以选择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万像素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的星光枪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机（焦距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4mm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8mm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可调）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iş1iďè"/>
          <p:cNvSpPr/>
          <p:nvPr/>
        </p:nvSpPr>
        <p:spPr>
          <a:xfrm>
            <a:off x="2220768" y="3234210"/>
            <a:ext cx="9370873" cy="1257793"/>
          </a:xfrm>
          <a:prstGeom prst="roundRect">
            <a:avLst>
              <a:gd name="adj" fmla="val 4626"/>
            </a:avLst>
          </a:prstGeom>
          <a:solidFill>
            <a:schemeClr val="bg1"/>
          </a:solidFill>
          <a:ln w="3175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9108"/>
            <a:endParaRPr lang="zh-CN" altLang="en-US" sz="2667" b="1" dirty="0">
              <a:solidFill>
                <a:schemeClr val="bg1"/>
              </a:solidFill>
            </a:endParaRPr>
          </a:p>
        </p:txBody>
      </p:sp>
      <p:sp>
        <p:nvSpPr>
          <p:cNvPr id="13" name="íṧḷiḑe"/>
          <p:cNvSpPr/>
          <p:nvPr/>
        </p:nvSpPr>
        <p:spPr>
          <a:xfrm>
            <a:off x="2350851" y="3356478"/>
            <a:ext cx="2334827" cy="1013257"/>
          </a:xfrm>
          <a:prstGeom prst="roundRect">
            <a:avLst>
              <a:gd name="adj" fmla="val 4937"/>
            </a:avLst>
          </a:prstGeom>
          <a:blipFill>
            <a:blip r:embed="rId3" cstate="print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anchor="ctr">
            <a:normAutofit/>
          </a:bodyPr>
          <a:lstStyle/>
          <a:p>
            <a:pPr algn="ctr" defTabSz="1219139"/>
            <a:endParaRPr lang="zh-CN" altLang="en-US" sz="2400" dirty="0"/>
          </a:p>
        </p:txBody>
      </p:sp>
      <p:sp>
        <p:nvSpPr>
          <p:cNvPr id="14" name="iṡľîdè"/>
          <p:cNvSpPr/>
          <p:nvPr/>
        </p:nvSpPr>
        <p:spPr>
          <a:xfrm>
            <a:off x="720441" y="3511301"/>
            <a:ext cx="1376039" cy="715639"/>
          </a:xfrm>
          <a:prstGeom prst="roundRect">
            <a:avLst>
              <a:gd name="adj" fmla="val 6471"/>
            </a:avLst>
          </a:prstGeom>
          <a:solidFill>
            <a:schemeClr val="accent2"/>
          </a:solidFill>
          <a:ln w="381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9108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中高楼层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1219108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6~14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层）</a:t>
            </a:r>
          </a:p>
        </p:txBody>
      </p:sp>
      <p:sp>
        <p:nvSpPr>
          <p:cNvPr id="21" name="ïšlîḋe"/>
          <p:cNvSpPr/>
          <p:nvPr/>
        </p:nvSpPr>
        <p:spPr>
          <a:xfrm>
            <a:off x="2350851" y="5100754"/>
            <a:ext cx="2334827" cy="1013257"/>
          </a:xfrm>
          <a:prstGeom prst="roundRect">
            <a:avLst>
              <a:gd name="adj" fmla="val 4937"/>
            </a:avLst>
          </a:prstGeom>
          <a:blipFill>
            <a:blip r:embed="rId4" cstate="print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anchor="ctr">
            <a:normAutofit/>
          </a:bodyPr>
          <a:lstStyle/>
          <a:p>
            <a:pPr algn="ctr" defTabSz="1219139"/>
            <a:endParaRPr lang="zh-CN" altLang="en-US" sz="2400" dirty="0"/>
          </a:p>
        </p:txBody>
      </p:sp>
      <p:sp>
        <p:nvSpPr>
          <p:cNvPr id="22" name="íṥlidê"/>
          <p:cNvSpPr/>
          <p:nvPr/>
        </p:nvSpPr>
        <p:spPr>
          <a:xfrm>
            <a:off x="720441" y="5255577"/>
            <a:ext cx="1376039" cy="715639"/>
          </a:xfrm>
          <a:prstGeom prst="roundRect">
            <a:avLst>
              <a:gd name="adj" fmla="val 6471"/>
            </a:avLst>
          </a:prstGeom>
          <a:solidFill>
            <a:schemeClr val="accent3"/>
          </a:solidFill>
          <a:ln w="381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9108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低楼层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1219108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1~6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层）</a:t>
            </a:r>
          </a:p>
        </p:txBody>
      </p:sp>
      <p:sp>
        <p:nvSpPr>
          <p:cNvPr id="46" name="标题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选型指导</a:t>
            </a:r>
            <a:endParaRPr lang="zh-CN" altLang="en-US" dirty="0"/>
          </a:p>
        </p:txBody>
      </p:sp>
      <p:cxnSp>
        <p:nvCxnSpPr>
          <p:cNvPr id="49" name="直接连接符 48"/>
          <p:cNvCxnSpPr/>
          <p:nvPr/>
        </p:nvCxnSpPr>
        <p:spPr>
          <a:xfrm>
            <a:off x="5065822" y="2118828"/>
            <a:ext cx="6040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ïṧ1íḋ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5065821" y="3339664"/>
            <a:ext cx="6137888" cy="512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20" tIns="60960" rIns="121920" bIns="6096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追求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可以选择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万像素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焦距的定焦枪机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5065822" y="3851991"/>
            <a:ext cx="6040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ïṧ1íḋ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5065821" y="3910276"/>
            <a:ext cx="6137888" cy="512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20" tIns="60960" rIns="121920" bIns="6096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追求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可以选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择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万像素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的枪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机（焦距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4mm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8mm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）再配合白光补光（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米左右距离）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ïṧ1íḋ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5065821" y="5019289"/>
            <a:ext cx="6137888" cy="512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20" tIns="60960" rIns="121920" bIns="6096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追求成本可以选择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万像素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3.6mm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焦距的定焦枪机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5065822" y="5466964"/>
            <a:ext cx="6040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ïṧ1íḋ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5065821" y="5628050"/>
            <a:ext cx="6137888" cy="70466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20" tIns="60960" rIns="121920" bIns="6096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追求效果可以选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择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万像素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的枪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机（焦距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4mm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8mm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可调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）再配合白光补光（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米左右距离）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ïṧ1íḋê">
            <a:extLst>
              <a:ext uri="{FF2B5EF4-FFF2-40B4-BE49-F238E27FC236}">
                <a16:creationId xmlns:a16="http://schemas.microsoft.com/office/drawing/2014/main" xmlns="" id="{F8E07573-A8E5-42F7-B445-E2E8E3B47ABD}"/>
              </a:ext>
            </a:extLst>
          </p:cNvPr>
          <p:cNvSpPr/>
          <p:nvPr/>
        </p:nvSpPr>
        <p:spPr bwMode="auto">
          <a:xfrm>
            <a:off x="5065821" y="2108032"/>
            <a:ext cx="6137888" cy="70466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20" tIns="60960" rIns="121920" bIns="6096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追求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可以选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择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万标准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枪（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焦距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4mm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8mm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再配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合白光补光（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米左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右距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816860" y="163902"/>
            <a:ext cx="2122098" cy="1095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" descr="D:\公司资料\网站资料\图片素材\loge\loge22_副本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43599" y="164771"/>
            <a:ext cx="1463260" cy="9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37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1768</Words>
  <Application>Microsoft Office PowerPoint</Application>
  <PresentationFormat>自定义</PresentationFormat>
  <Paragraphs>228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普捷易智慧小区高空抛物解决方案</vt:lpstr>
      <vt:lpstr>幻灯片 2</vt:lpstr>
      <vt:lpstr>方案背景</vt:lpstr>
      <vt:lpstr>痛点分析</vt:lpstr>
      <vt:lpstr>幻灯片 5</vt:lpstr>
      <vt:lpstr>项目决策部门</vt:lpstr>
      <vt:lpstr>系统架构</vt:lpstr>
      <vt:lpstr>系统架构</vt:lpstr>
      <vt:lpstr>选型指导</vt:lpstr>
      <vt:lpstr>选型设备测试表</vt:lpstr>
      <vt:lpstr>勘点</vt:lpstr>
      <vt:lpstr>安装指导</vt:lpstr>
      <vt:lpstr>幻灯片 13</vt:lpstr>
      <vt:lpstr>方案亮点</vt:lpstr>
      <vt:lpstr>幻灯片 15</vt:lpstr>
      <vt:lpstr>项目案例</vt:lpstr>
      <vt:lpstr>幻灯片 17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智慧小区高空抛物解决方案</dc:title>
  <dc:creator>Administrator</dc:creator>
  <cp:lastModifiedBy>Administrator</cp:lastModifiedBy>
  <cp:revision>9</cp:revision>
  <dcterms:created xsi:type="dcterms:W3CDTF">2019-07-02T01:46:52Z</dcterms:created>
  <dcterms:modified xsi:type="dcterms:W3CDTF">2019-11-07T11:01:36Z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SEDS_HWMT_d46a6755">
    <vt:lpwstr>f2454570_mFV0yz84JSk2PMpPmHv5qLk7alE=_8QYrr0JLPzY2P91PlXD+zoNucj8FDqAJw9NZx6YbnrmL7XlUQANGvYfrGqTz97rv4WGDfZAlLgIlAQoxhUjxch32uzcA7A==_4edf3f7c</vt:lpwstr>
  </property>
</Properties>
</file>